
<file path=[Content_Types].xml><?xml version="1.0" encoding="utf-8"?>
<Types xmlns="http://schemas.openxmlformats.org/package/2006/content-types">
  <Default Extension="rels" ContentType="application/vnd.openxmlformats-package.relationships+xml"/>
  <Default Extension="xml" ContentType="application/xml"/>
  <Default Extension="wmf" ContentType="image/x-wmf"/>
  <Default Extension="bin" ContentType="application/vnd.openxmlformats-officedocument.oleObject"/>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handoutMasters/handoutMaster1.xml" ContentType="application/vnd.openxmlformats-officedocument.presentationml.handoutMaster+xml"/>
  <Override PartName="/ppt/theme/theme3.xml" ContentType="application/vnd.openxmlformats-officedocument.theme+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tags/tag1.xml" ContentType="application/vnd.openxmlformats-officedocument.presentationml.tags+xml"/>
  <Override PartName="/ppt/tags/tag2.xml" ContentType="application/vnd.openxmlformats-officedocument.presentationml.tags+xml"/>
  <Override PartName="/ppt/drawings/vmlDrawing1.vml" ContentType="application/vnd.openxmlformats-officedocument.vmlDrawing"/>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Slides/notesSlide2.xml" ContentType="application/vnd.openxmlformats-officedocument.presentationml.notesSlide+xml"/>
  <Override PartName="/ppt/slides/slide7.xml" ContentType="application/vnd.openxmlformats-officedocument.presentationml.slide+xml"/>
  <Override PartName="/ppt/notesSlides/notesSlide3.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ppt/slides/slide9.xml" ContentType="application/vnd.openxmlformats-officedocument.presentationml.slide+xml"/>
  <Override PartName="/ppt/notesSlides/notesSlide5.xml" ContentType="application/vnd.openxmlformats-officedocument.presentationml.notesSlide+xml"/>
  <Override PartName="/ppt/drawings/vmlDrawing2.vml" ContentType="application/vnd.openxmlformats-officedocument.vmlDrawing"/>
  <Override PartName="/ppt/slides/slide10.xml" ContentType="application/vnd.openxmlformats-officedocument.presentationml.slid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officeDocument/2006/relationships/extended-properties" Target="docProps/app.xml"/><Relationship Id="rId3" Type="http://schemas.openxmlformats.org/package/2006/relationships/metadata/core-properties" Target="docProps/core.xml"/><Relationship Id="rId4" Type="http://schemas.openxmlformats.org/officeDocument/2006/relationships/custom-properties" Target="docProps/custom.xml"/></Relationships>
</file>

<file path=ppt/presentation.xml><?xml version="1.0" encoding="utf-8"?>
<p:presentation xmlns:p="http://schemas.openxmlformats.org/presentationml/2006/main" xmlns:r="http://schemas.openxmlformats.org/officeDocument/2006/relationships" xmlns:a="http://schemas.openxmlformats.org/drawingml/2006/main">
  <p:sldMasterIdLst>
    <p:sldMasterId id="2147483698" r:id="rId1"/>
  </p:sldMasterIdLst>
  <p:notesMasterIdLst>
    <p:notesMasterId r:id="rId2"/>
  </p:notesMasterIdLst>
  <p:handoutMasterIdLst>
    <p:handoutMasterId r:id="rId3"/>
  </p:handoutMasterIdLst>
  <p:sldIdLst>
    <p:sldId id="293" r:id="rId4"/>
    <p:sldId id="294" r:id="rId5"/>
    <p:sldId id="295" r:id="rId6"/>
    <p:sldId id="296" r:id="rId7"/>
    <p:sldId id="297" r:id="rId8"/>
    <p:sldId id="298" r:id="rId9"/>
    <p:sldId id="299" r:id="rId10"/>
    <p:sldId id="300" r:id="rId11"/>
    <p:sldId id="301" r:id="rId12"/>
    <p:sldId id="302" r:id="rId13"/>
  </p:sldIdLst>
  <p:sldSz type="screen4x3" cy="6858000" cx="9144000"/>
  <p:notesSz cx="6858000" cy="9144000"/>
  <p:defaultTextStyle>
    <a:defPPr>
      <a:defRPr lang="en-US"/>
    </a:defPPr>
    <a:lvl1pPr algn="l" defTabSz="914400" eaLnBrk="1" fontAlgn="base" hangingPunct="1" indent="0" latinLnBrk="0" lvl="0" marL="0" rtl="0">
      <a:lnSpc>
        <a:spcPct val="100000"/>
      </a:lnSpc>
      <a:spcBef>
        <a:spcPct val="0"/>
      </a:spcBef>
      <a:spcAft>
        <a:spcPct val="0"/>
      </a:spcAft>
      <a:buFont typeface="Arial" panose="020B0604020202020204" pitchFamily="34" charset="0"/>
      <a:buNone/>
      <a:defRPr baseline="0" b="1" sz="2400" i="0" kern="1200" u="none">
        <a:solidFill>
          <a:schemeClr val="tx1"/>
        </a:solidFill>
        <a:latin typeface="Times New Roman" panose="02020603050405020304" pitchFamily="18" charset="0"/>
        <a:ea typeface="宋体" panose="02010600030101010101" pitchFamily="2" charset="-122"/>
        <a:cs typeface="+mn-cs"/>
      </a:defRPr>
    </a:lvl1pPr>
    <a:lvl2pPr algn="l" defTabSz="914400" eaLnBrk="1" fontAlgn="base" hangingPunct="1" indent="0" latinLnBrk="0" lvl="1" marL="457200" rtl="0">
      <a:lnSpc>
        <a:spcPct val="100000"/>
      </a:lnSpc>
      <a:spcBef>
        <a:spcPct val="0"/>
      </a:spcBef>
      <a:spcAft>
        <a:spcPct val="0"/>
      </a:spcAft>
      <a:buFont typeface="Arial" panose="020B0604020202020204" pitchFamily="34" charset="0"/>
      <a:buNone/>
      <a:defRPr baseline="0" b="1" sz="2400" i="0" kern="1200" u="none">
        <a:solidFill>
          <a:schemeClr val="tx1"/>
        </a:solidFill>
        <a:latin typeface="Times New Roman" panose="02020603050405020304" pitchFamily="18" charset="0"/>
        <a:ea typeface="宋体" panose="02010600030101010101" pitchFamily="2" charset="-122"/>
        <a:cs typeface="+mn-cs"/>
      </a:defRPr>
    </a:lvl2pPr>
    <a:lvl3pPr algn="l" defTabSz="914400" eaLnBrk="1" fontAlgn="base" hangingPunct="1" indent="0" latinLnBrk="0" lvl="2" marL="914400" rtl="0">
      <a:lnSpc>
        <a:spcPct val="100000"/>
      </a:lnSpc>
      <a:spcBef>
        <a:spcPct val="0"/>
      </a:spcBef>
      <a:spcAft>
        <a:spcPct val="0"/>
      </a:spcAft>
      <a:buFont typeface="Arial" panose="020B0604020202020204" pitchFamily="34" charset="0"/>
      <a:buNone/>
      <a:defRPr baseline="0" b="1" sz="2400" i="0" kern="1200" u="none">
        <a:solidFill>
          <a:schemeClr val="tx1"/>
        </a:solidFill>
        <a:latin typeface="Times New Roman" panose="02020603050405020304" pitchFamily="18" charset="0"/>
        <a:ea typeface="宋体" panose="02010600030101010101" pitchFamily="2" charset="-122"/>
        <a:cs typeface="+mn-cs"/>
      </a:defRPr>
    </a:lvl3pPr>
    <a:lvl4pPr algn="l" defTabSz="914400" eaLnBrk="1" fontAlgn="base" hangingPunct="1" indent="0" latinLnBrk="0" lvl="3" marL="1371600" rtl="0">
      <a:lnSpc>
        <a:spcPct val="100000"/>
      </a:lnSpc>
      <a:spcBef>
        <a:spcPct val="0"/>
      </a:spcBef>
      <a:spcAft>
        <a:spcPct val="0"/>
      </a:spcAft>
      <a:buFont typeface="Arial" panose="020B0604020202020204" pitchFamily="34" charset="0"/>
      <a:buNone/>
      <a:defRPr baseline="0" b="1" sz="2400" i="0" kern="1200" u="none">
        <a:solidFill>
          <a:schemeClr val="tx1"/>
        </a:solidFill>
        <a:latin typeface="Times New Roman" panose="02020603050405020304" pitchFamily="18" charset="0"/>
        <a:ea typeface="宋体" panose="02010600030101010101" pitchFamily="2" charset="-122"/>
        <a:cs typeface="+mn-cs"/>
      </a:defRPr>
    </a:lvl4pPr>
    <a:lvl5pPr algn="l" defTabSz="914400" eaLnBrk="1" fontAlgn="base" hangingPunct="1" indent="0" latinLnBrk="0" lvl="4" marL="1828800" rtl="0">
      <a:lnSpc>
        <a:spcPct val="100000"/>
      </a:lnSpc>
      <a:spcBef>
        <a:spcPct val="0"/>
      </a:spcBef>
      <a:spcAft>
        <a:spcPct val="0"/>
      </a:spcAft>
      <a:buFont typeface="Arial" panose="020B0604020202020204" pitchFamily="34" charset="0"/>
      <a:buNone/>
      <a:defRPr baseline="0" b="1" sz="2400" i="0" kern="1200" u="none">
        <a:solidFill>
          <a:schemeClr val="tx1"/>
        </a:solidFill>
        <a:latin typeface="Times New Roman" panose="02020603050405020304" pitchFamily="18" charset="0"/>
        <a:ea typeface="宋体" panose="02010600030101010101" pitchFamily="2" charset="-122"/>
        <a:cs typeface="+mn-cs"/>
      </a:defRPr>
    </a:lvl5pPr>
    <a:lvl6pPr algn="l" defTabSz="914400" eaLnBrk="1" fontAlgn="base" hangingPunct="1" indent="0" latinLnBrk="0" lvl="5" marL="2286000" rtl="0">
      <a:lnSpc>
        <a:spcPct val="100000"/>
      </a:lnSpc>
      <a:spcBef>
        <a:spcPct val="0"/>
      </a:spcBef>
      <a:spcAft>
        <a:spcPct val="0"/>
      </a:spcAft>
      <a:buFont typeface="Arial" panose="020B0604020202020204" pitchFamily="34" charset="0"/>
      <a:buNone/>
      <a:defRPr baseline="0" b="1" sz="2400" i="0" kern="1200" u="none">
        <a:solidFill>
          <a:schemeClr val="tx1"/>
        </a:solidFill>
        <a:latin typeface="Times New Roman" panose="02020603050405020304" pitchFamily="18" charset="0"/>
        <a:ea typeface="宋体" panose="02010600030101010101" pitchFamily="2" charset="-122"/>
        <a:cs typeface="+mn-cs"/>
      </a:defRPr>
    </a:lvl6pPr>
    <a:lvl7pPr algn="l" defTabSz="914400" eaLnBrk="1" fontAlgn="base" hangingPunct="1" indent="0" latinLnBrk="0" lvl="6" marL="2743200" rtl="0">
      <a:lnSpc>
        <a:spcPct val="100000"/>
      </a:lnSpc>
      <a:spcBef>
        <a:spcPct val="0"/>
      </a:spcBef>
      <a:spcAft>
        <a:spcPct val="0"/>
      </a:spcAft>
      <a:buFont typeface="Arial" panose="020B0604020202020204" pitchFamily="34" charset="0"/>
      <a:buNone/>
      <a:defRPr baseline="0" b="1" sz="2400" i="0" kern="1200" u="none">
        <a:solidFill>
          <a:schemeClr val="tx1"/>
        </a:solidFill>
        <a:latin typeface="Times New Roman" panose="02020603050405020304" pitchFamily="18" charset="0"/>
        <a:ea typeface="宋体" panose="02010600030101010101" pitchFamily="2" charset="-122"/>
        <a:cs typeface="+mn-cs"/>
      </a:defRPr>
    </a:lvl7pPr>
    <a:lvl8pPr algn="l" defTabSz="914400" eaLnBrk="1" fontAlgn="base" hangingPunct="1" indent="0" latinLnBrk="0" lvl="7" marL="3200400" rtl="0">
      <a:lnSpc>
        <a:spcPct val="100000"/>
      </a:lnSpc>
      <a:spcBef>
        <a:spcPct val="0"/>
      </a:spcBef>
      <a:spcAft>
        <a:spcPct val="0"/>
      </a:spcAft>
      <a:buFont typeface="Arial" panose="020B0604020202020204" pitchFamily="34" charset="0"/>
      <a:buNone/>
      <a:defRPr baseline="0" b="1" sz="2400" i="0" kern="1200" u="none">
        <a:solidFill>
          <a:schemeClr val="tx1"/>
        </a:solidFill>
        <a:latin typeface="Times New Roman" panose="02020603050405020304" pitchFamily="18" charset="0"/>
        <a:ea typeface="宋体" panose="02010600030101010101" pitchFamily="2" charset="-122"/>
        <a:cs typeface="+mn-cs"/>
      </a:defRPr>
    </a:lvl8pPr>
    <a:lvl9pPr algn="l" defTabSz="914400" eaLnBrk="1" fontAlgn="base" hangingPunct="1" indent="0" latinLnBrk="0" lvl="8" marL="3657600" rtl="0">
      <a:lnSpc>
        <a:spcPct val="100000"/>
      </a:lnSpc>
      <a:spcBef>
        <a:spcPct val="0"/>
      </a:spcBef>
      <a:spcAft>
        <a:spcPct val="0"/>
      </a:spcAft>
      <a:buFont typeface="Arial" panose="020B0604020202020204" pitchFamily="34" charset="0"/>
      <a:buNone/>
      <a:defRPr baseline="0" b="1" sz="2400" i="0" kern="1200" u="none">
        <a:solidFill>
          <a:schemeClr val="tx1"/>
        </a:solidFill>
        <a:latin typeface="Times New Roman" panose="02020603050405020304" pitchFamily="18" charset="0"/>
        <a:ea typeface="宋体" panose="02010600030101010101" pitchFamily="2" charset="-122"/>
        <a:cs typeface="+mn-cs"/>
      </a:defRPr>
    </a:lvl9pPr>
  </p:defaultTextStyle>
</p:presentation>
</file>

<file path=ppt/presProps.xml><?xml version="1.0" encoding="utf-8"?>
<p:presentationPr xmlns:p="http://schemas.openxmlformats.org/presentationml/2006/main" xmlns:r="http://schemas.openxmlformats.org/officeDocument/2006/relationships" xmlns:a="http://schemas.openxmlformats.org/drawingml/2006/main">
  <p:showPr>
    <p:present/>
    <p:sldAll/>
    <p:penClr>
      <a:schemeClr val="tx1"/>
    </p:penClr>
  </p:showPr>
  <p:clrMru>
    <a:srgbClr val="00FF00"/>
    <a:srgbClr val="66FFFF"/>
    <a:srgbClr val="FF33CC"/>
    <a:srgbClr val="FFFFFF"/>
    <a:srgbClr val="FFFF00"/>
    <a:srgbClr val="FFCC00"/>
    <a:srgbClr val="0000CC"/>
    <a:srgbClr val="996633"/>
    <a:srgbClr val="F9FBFA"/>
  </p:clrMru>
</p:presentationPr>
</file>

<file path=ppt/tableStyles.xml><?xml version="1.0" encoding="utf-8"?>
<a:tblStyleLst xmlns:a="http://schemas.openxmlformats.org/drawingml/2006/main" def="{5C22544A-7EE6-4342-B048-85BDC9FD1C3A}"/>
</file>

<file path=ppt/viewProps.xml><?xml version="1.0" encoding="utf-8"?>
<p:viewPr xmlns:p="http://schemas.openxmlformats.org/presentationml/2006/main" xmlns:r="http://schemas.openxmlformats.org/officeDocument/2006/relationships" xmlns:a="http://schemas.openxmlformats.org/drawingml/2006/main">
  <p:normalViewPr showOutlineIcons="0" horzBarState="maximized">
    <p:restoredLeft sz="10707"/>
    <p:restoredTop sz="86355"/>
  </p:normalViewPr>
  <p:slideViewPr>
    <p:cSldViewPr showGuides="1">
      <p:cViewPr>
        <p:scale>
          <a:sx n="50" d="100"/>
          <a:sy n="50" d="100"/>
        </p:scale>
        <p:origin x="-684" y="-576"/>
      </p:cViewPr>
      <p:guideLst>
        <p:guide orient="horz" pos="2170"/>
        <p:guide pos="2881"/>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1188"/>
    </p:cViewPr>
  </p:sorterViewPr>
  <p:gridSpacing cx="38404" cy="38404"/>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notesMaster" Target="notesMasters/notesMaster1.xml"/><Relationship Id="rId3" Type="http://schemas.openxmlformats.org/officeDocument/2006/relationships/handoutMaster" Target="handoutMasters/handoutMaster1.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9" Type="http://schemas.openxmlformats.org/officeDocument/2006/relationships/slide" Target="slides/slide6.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tableStyles" Target="tableStyles.xml"/><Relationship Id="rId15" Type="http://schemas.openxmlformats.org/officeDocument/2006/relationships/presProps" Target="presProps.xml"/><Relationship Id="rId16" Type="http://schemas.openxmlformats.org/officeDocument/2006/relationships/viewProps" Target="viewProps.xml"/><Relationship Id="rId1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60" name=""/>
        <p:cNvGrpSpPr/>
        <p:nvPr/>
      </p:nvGrpSpPr>
      <p:grpSpPr>
        <a:xfrm/>
      </p:grpSpPr>
      <p:sp>
        <p:nvSpPr>
          <p:cNvPr id="1048714" name="Rectangle 2"/>
          <p:cNvSpPr>
            <a:spLocks noGrp="1" noChangeArrowheads="1"/>
          </p:cNvSpPr>
          <p:nvPr>
            <p:ph type="hdr" sz="quarter"/>
          </p:nvPr>
        </p:nvSpPr>
        <p:spPr bwMode="auto">
          <a:xfrm>
            <a:off x="0" y="0"/>
            <a:ext cx="2971800" cy="457200"/>
          </a:xfrm>
          <a:prstGeom prst="rect"/>
          <a:noFill/>
          <a:ln w="12700" cap="sq">
            <a:noFill/>
            <a:miter lim="800000"/>
            <a:headEnd type="none" w="sm" len="sm"/>
            <a:tailEnd type="none" w="sm" len="sm"/>
          </a:ln>
          <a:effectLst/>
        </p:spPr>
        <p:txBody>
          <a:bodyPr anchor="t" anchorCtr="0" bIns="45720" compatLnSpc="1" lIns="91440" numCol="1" rIns="91440" tIns="45720" vert="horz" wrap="square"/>
          <a:lstStyle>
            <a:lvl1pPr>
              <a:defRPr b="0" sz="1200"/>
            </a:lvl1pPr>
          </a:lstStyle>
          <a:p>
            <a:pPr algn="l" defTabSz="914400" eaLnBrk="1" fontAlgn="base" hangingPunct="1" indent="0" latinLnBrk="0" lvl="0" marL="0" marR="0" rtl="0">
              <a:lnSpc>
                <a:spcPct val="100000"/>
              </a:lnSpc>
              <a:spcBef>
                <a:spcPct val="0"/>
              </a:spcBef>
              <a:spcAft>
                <a:spcPct val="0"/>
              </a:spcAft>
              <a:buClrTx/>
              <a:buSzTx/>
              <a:buFontTx/>
              <a:buNone/>
            </a:pPr>
            <a:r>
              <a:rPr altLang="en-US" baseline="0" b="0" cap="none" sz="1200" i="0" kern="1200" kumimoji="1" lang="zh-CN" noProof="0" normalizeH="0" spc="0" strike="noStrike" u="none">
                <a:ln>
                  <a:noFill/>
                </a:ln>
                <a:solidFill>
                  <a:schemeClr val="tx1"/>
                </a:solidFill>
                <a:effectLst/>
                <a:uLnTx/>
                <a:uFillTx/>
                <a:latin typeface="Times New Roman" panose="02020603050405020304" pitchFamily="18" charset="0"/>
                <a:ea typeface="宋体" panose="02010600030101010101" pitchFamily="2" charset="-122"/>
                <a:cs typeface="+mn-cs"/>
              </a:rPr>
              <a:t>何正文</a:t>
            </a:r>
            <a:endParaRPr altLang="en-US" baseline="0" b="0" cap="none" sz="1200" i="0" kern="1200" kumimoji="1" lang="zh-CN" noProof="0" normalizeH="0" spc="0" strike="noStrike" u="none">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8715" name="Rectangle 3"/>
          <p:cNvSpPr>
            <a:spLocks noGrp="1" noChangeArrowheads="1"/>
          </p:cNvSpPr>
          <p:nvPr>
            <p:ph type="dt" sz="quarter" idx="1"/>
          </p:nvPr>
        </p:nvSpPr>
        <p:spPr bwMode="auto">
          <a:xfrm>
            <a:off x="3886200" y="0"/>
            <a:ext cx="2971800" cy="457200"/>
          </a:xfrm>
          <a:prstGeom prst="rect"/>
          <a:noFill/>
          <a:ln w="12700" cap="sq">
            <a:noFill/>
            <a:miter lim="800000"/>
            <a:headEnd type="none" w="sm" len="sm"/>
            <a:tailEnd type="none" w="sm" len="sm"/>
          </a:ln>
          <a:effectLst/>
        </p:spPr>
        <p:txBody>
          <a:bodyPr anchor="t" anchorCtr="0" bIns="45720" compatLnSpc="1" lIns="91440" numCol="1" rIns="91440" tIns="45720" vert="horz" wrap="square"/>
          <a:lstStyle>
            <a:lvl1pPr algn="r">
              <a:defRPr b="0" sz="1200"/>
            </a:lvl1pPr>
          </a:lstStyle>
          <a:p>
            <a:pPr algn="r" defTabSz="914400" eaLnBrk="1" fontAlgn="base" hangingPunct="1" indent="0" latinLnBrk="0" lvl="0" marL="0" marR="0" rtl="0">
              <a:lnSpc>
                <a:spcPct val="100000"/>
              </a:lnSpc>
              <a:spcBef>
                <a:spcPct val="0"/>
              </a:spcBef>
              <a:spcAft>
                <a:spcPct val="0"/>
              </a:spcAft>
              <a:buClrTx/>
              <a:buSzTx/>
              <a:buFontTx/>
              <a:buNone/>
            </a:pPr>
            <a:endParaRPr altLang="zh-CN" baseline="0" b="0" cap="none" sz="1200" i="0" kern="1200" kumimoji="1" lang="en-US" noProof="0" normalizeH="0" spc="0" strike="noStrike" u="none">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8716" name="Rectangle 4"/>
          <p:cNvSpPr>
            <a:spLocks noGrp="1" noChangeArrowheads="1"/>
          </p:cNvSpPr>
          <p:nvPr>
            <p:ph type="ftr" sz="quarter" idx="2"/>
          </p:nvPr>
        </p:nvSpPr>
        <p:spPr bwMode="auto">
          <a:xfrm>
            <a:off x="0" y="8686800"/>
            <a:ext cx="2971800" cy="457200"/>
          </a:xfrm>
          <a:prstGeom prst="rect"/>
          <a:noFill/>
          <a:ln w="12700" cap="sq">
            <a:noFill/>
            <a:miter lim="800000"/>
            <a:headEnd type="none" w="sm" len="sm"/>
            <a:tailEnd type="none" w="sm" len="sm"/>
          </a:ln>
          <a:effectLst/>
        </p:spPr>
        <p:txBody>
          <a:bodyPr anchor="b" anchorCtr="0" bIns="45720" compatLnSpc="1" lIns="91440" numCol="1" rIns="91440" tIns="45720" vert="horz" wrap="square"/>
          <a:lstStyle>
            <a:lvl1pPr>
              <a:defRPr b="0" sz="1200"/>
            </a:lvl1pPr>
          </a:lstStyle>
          <a:p>
            <a:pPr algn="l" defTabSz="914400" eaLnBrk="1" fontAlgn="base" hangingPunct="1" indent="0" latinLnBrk="0" lvl="0" marL="0" marR="0" rtl="0">
              <a:lnSpc>
                <a:spcPct val="100000"/>
              </a:lnSpc>
              <a:spcBef>
                <a:spcPct val="0"/>
              </a:spcBef>
              <a:spcAft>
                <a:spcPct val="0"/>
              </a:spcAft>
              <a:buClrTx/>
              <a:buSzTx/>
              <a:buFontTx/>
              <a:buNone/>
            </a:pPr>
            <a:r>
              <a:rPr altLang="en-US" baseline="0" b="0" cap="none" sz="1200" i="0" kern="1200" kumimoji="1" lang="zh-CN" noProof="0" normalizeH="0" spc="0" strike="noStrike" u="none">
                <a:ln>
                  <a:noFill/>
                </a:ln>
                <a:solidFill>
                  <a:schemeClr val="tx1"/>
                </a:solidFill>
                <a:effectLst/>
                <a:uLnTx/>
                <a:uFillTx/>
                <a:latin typeface="Times New Roman" panose="02020603050405020304" pitchFamily="18" charset="0"/>
                <a:ea typeface="宋体" panose="02010600030101010101" pitchFamily="2" charset="-122"/>
                <a:cs typeface="+mn-cs"/>
              </a:rPr>
              <a:t> 项目风险管理简介</a:t>
            </a:r>
            <a:endParaRPr altLang="en-US" baseline="0" b="0" cap="none" sz="1200" i="0" kern="1200" kumimoji="1" lang="zh-CN" noProof="0" normalizeH="0" spc="0" strike="noStrike" u="none">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8717" name="Rectangle 5"/>
          <p:cNvSpPr>
            <a:spLocks noGrp="1" noChangeArrowheads="1"/>
          </p:cNvSpPr>
          <p:nvPr>
            <p:ph type="sldNum" sz="quarter" idx="3"/>
          </p:nvPr>
        </p:nvSpPr>
        <p:spPr bwMode="auto">
          <a:xfrm>
            <a:off x="3886200" y="8686800"/>
            <a:ext cx="2971800" cy="457200"/>
          </a:xfrm>
          <a:prstGeom prst="rect"/>
          <a:noFill/>
          <a:ln w="12700" cap="sq">
            <a:noFill/>
            <a:miter lim="800000"/>
            <a:headEnd type="none" w="sm" len="sm"/>
            <a:tailEnd type="none" w="sm" len="sm"/>
          </a:ln>
          <a:effectLst/>
        </p:spPr>
        <p:txBody>
          <a:bodyPr anchor="b" anchorCtr="0" bIns="45720" compatLnSpc="1" lIns="91440" numCol="1" rIns="91440" tIns="45720" vert="horz" wrap="square"/>
          <a:p>
            <a:pPr algn="r" eaLnBrk="1" fontAlgn="base" hangingPunct="1" lvl="0"/>
            <a:fld id="{9A0DB2DC-4C9A-4742-B13C-FB6460FD3503}" type="slidenum">
              <a:rPr altLang="en-US" b="0" dirty="0" sz="1200" lang="zh-CN" noProof="1" strike="noStrike">
                <a:latin typeface="Times New Roman" panose="02020603050405020304" pitchFamily="18" charset="0"/>
                <a:ea typeface="宋体" panose="02010600030101010101" pitchFamily="2" charset="-122"/>
                <a:cs typeface="+mn-cs"/>
              </a:rPr>
            </a:fld>
            <a:endParaRPr altLang="en-US" b="0" dirty="0" sz="1200" lang="zh-CN" noProof="1" strike="noStrike"/>
          </a:p>
        </p:txBody>
      </p:sp>
    </p:spTree>
  </p:cSld>
  <p:clrMap accent1="accent1" accent2="accent2" accent3="accent3" accent4="accent4" accent5="accent5" accent6="accent6" bg1="lt1" bg2="lt2" tx1="dk1" tx2="dk2"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59" name=""/>
        <p:cNvGrpSpPr/>
        <p:nvPr/>
      </p:nvGrpSpPr>
      <p:grpSpPr>
        <a:xfrm/>
      </p:grpSpPr>
      <p:sp>
        <p:nvSpPr>
          <p:cNvPr id="1048708" name="Rectangle 2"/>
          <p:cNvSpPr>
            <a:spLocks noGrp="1" noChangeArrowheads="1"/>
          </p:cNvSpPr>
          <p:nvPr>
            <p:ph type="hdr" sz="quarter"/>
          </p:nvPr>
        </p:nvSpPr>
        <p:spPr bwMode="auto">
          <a:xfrm>
            <a:off x="0" y="0"/>
            <a:ext cx="2971800" cy="457200"/>
          </a:xfrm>
          <a:prstGeom prst="rect"/>
          <a:noFill/>
          <a:ln w="12700" cap="sq">
            <a:noFill/>
            <a:miter lim="800000"/>
            <a:headEnd type="none" w="sm" len="sm"/>
            <a:tailEnd type="none" w="sm" len="sm"/>
          </a:ln>
          <a:effectLst/>
        </p:spPr>
        <p:txBody>
          <a:bodyPr anchor="t" anchorCtr="0" bIns="45720" compatLnSpc="1" lIns="91440" numCol="1" rIns="91440" tIns="45720" vert="horz" wrap="square"/>
          <a:lstStyle>
            <a:lvl1pPr>
              <a:defRPr b="0" sz="1200" kumimoji="0"/>
            </a:lvl1pPr>
          </a:lstStyle>
          <a:p>
            <a:pPr algn="l" defTabSz="914400" eaLnBrk="1" fontAlgn="base" hangingPunct="1" indent="0" latinLnBrk="0" lvl="0" marL="0" marR="0" rtl="0">
              <a:lnSpc>
                <a:spcPct val="100000"/>
              </a:lnSpc>
              <a:spcBef>
                <a:spcPct val="0"/>
              </a:spcBef>
              <a:spcAft>
                <a:spcPct val="0"/>
              </a:spcAft>
              <a:buClrTx/>
              <a:buSzTx/>
              <a:buFontTx/>
              <a:buNone/>
            </a:pPr>
            <a:endParaRPr altLang="en-US" baseline="0" b="0" cap="none" sz="1200" i="0" kern="1200" kumimoji="0" lang="zh-CN" noProof="0" normalizeH="0" spc="0" strike="noStrike" u="none">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8709" name="Rectangle 3"/>
          <p:cNvSpPr/>
          <p:nvPr>
            <p:ph type="sldImg"/>
          </p:nvPr>
        </p:nvSpPr>
        <p:spPr>
          <a:xfrm>
            <a:off x="1143000" y="685800"/>
            <a:ext cx="4572000" cy="3429000"/>
          </a:xfrm>
          <a:prstGeom prst="rect"/>
          <a:noFill/>
          <a:ln w="9525" cap="flat" cmpd="sng">
            <a:solidFill>
              <a:srgbClr val="000000"/>
            </a:solidFill>
            <a:prstDash val="solid"/>
            <a:miter/>
            <a:headEnd type="none" w="med" len="med"/>
            <a:tailEnd type="none" w="med" len="med"/>
          </a:ln>
        </p:spPr>
      </p:sp>
      <p:sp>
        <p:nvSpPr>
          <p:cNvPr id="1048710" name="Rectangle 4"/>
          <p:cNvSpPr>
            <a:spLocks noGrp="1" noChangeArrowheads="1"/>
          </p:cNvSpPr>
          <p:nvPr>
            <p:ph type="body" sz="quarter" idx="3"/>
          </p:nvPr>
        </p:nvSpPr>
        <p:spPr bwMode="auto">
          <a:xfrm>
            <a:off x="914400" y="4343400"/>
            <a:ext cx="5029200" cy="4114800"/>
          </a:xfrm>
          <a:prstGeom prst="rect"/>
          <a:noFill/>
          <a:ln w="12700" cap="sq">
            <a:noFill/>
            <a:miter lim="800000"/>
            <a:headEnd type="none" w="sm" len="sm"/>
            <a:tailEnd type="none" w="sm" len="sm"/>
          </a:ln>
          <a:effectLst/>
        </p:spPr>
        <p:txBody>
          <a:bodyPr anchor="t" anchorCtr="0" bIns="45720" compatLnSpc="1" lIns="91440" numCol="1" rIns="91440" tIns="45720" vert="horz" wrap="square"/>
          <a:p>
            <a:pPr algn="l" defTabSz="914400" eaLnBrk="0" fontAlgn="base" hangingPunct="0" indent="0" latinLnBrk="0" lvl="0" marL="0" marR="0" rtl="0">
              <a:lnSpc>
                <a:spcPct val="100000"/>
              </a:lnSpc>
              <a:spcBef>
                <a:spcPct val="30000"/>
              </a:spcBef>
              <a:spcAft>
                <a:spcPct val="0"/>
              </a:spcAft>
              <a:buClrTx/>
              <a:buSzTx/>
              <a:buFontTx/>
              <a:buNone/>
            </a:pPr>
            <a:r>
              <a:rPr altLang="en-US" baseline="0" b="0" cap="none" sz="1200" i="0" kern="1200" kumimoji="1" lang="zh-CN" noProof="0" normalizeH="0" spc="0" strike="noStrike" u="none" smtClean="0">
                <a:ln>
                  <a:noFill/>
                </a:ln>
                <a:solidFill>
                  <a:schemeClr val="tx1"/>
                </a:solidFill>
                <a:effectLst/>
                <a:uLnTx/>
                <a:uFillTx/>
                <a:latin typeface="Times New Roman" panose="02020603050405020304" pitchFamily="18" charset="0"/>
                <a:ea typeface="宋体" panose="02010600030101010101" pitchFamily="2" charset="-122"/>
                <a:cs typeface="+mn-cs"/>
              </a:rPr>
              <a:t>单击此处编辑母版文本样式</a:t>
            </a:r>
            <a:endParaRPr altLang="en-US" baseline="0" b="0" cap="none" sz="1200" i="0" kern="1200" kumimoji="1" lang="zh-CN" noProof="0" normalizeH="0" spc="0" strike="noStrike" u="none" smtClean="0">
              <a:ln>
                <a:noFill/>
              </a:ln>
              <a:solidFill>
                <a:schemeClr val="tx1"/>
              </a:solidFill>
              <a:effectLst/>
              <a:uLnTx/>
              <a:uFillTx/>
              <a:latin typeface="Times New Roman" panose="02020603050405020304" pitchFamily="18" charset="0"/>
              <a:ea typeface="宋体" panose="02010600030101010101" pitchFamily="2" charset="-122"/>
              <a:cs typeface="+mn-cs"/>
            </a:endParaRPr>
          </a:p>
          <a:p>
            <a:pPr algn="l" defTabSz="914400" eaLnBrk="0" fontAlgn="base" hangingPunct="0" indent="0" latinLnBrk="0" lvl="1" marL="457200" marR="0" rtl="0">
              <a:lnSpc>
                <a:spcPct val="100000"/>
              </a:lnSpc>
              <a:spcBef>
                <a:spcPct val="30000"/>
              </a:spcBef>
              <a:spcAft>
                <a:spcPct val="0"/>
              </a:spcAft>
              <a:buClrTx/>
              <a:buSzTx/>
              <a:buFontTx/>
              <a:buNone/>
            </a:pPr>
            <a:r>
              <a:rPr altLang="en-US" baseline="0" b="0" cap="none" sz="1200" i="0" kern="1200" kumimoji="1" lang="zh-CN" noProof="0" normalizeH="0" spc="0" strike="noStrike" u="none" smtClean="0">
                <a:ln>
                  <a:noFill/>
                </a:ln>
                <a:solidFill>
                  <a:schemeClr val="tx1"/>
                </a:solidFill>
                <a:effectLst/>
                <a:uLnTx/>
                <a:uFillTx/>
                <a:latin typeface="Times New Roman" panose="02020603050405020304" pitchFamily="18" charset="0"/>
                <a:ea typeface="宋体" panose="02010600030101010101" pitchFamily="2" charset="-122"/>
                <a:cs typeface="+mn-cs"/>
              </a:rPr>
              <a:t>第二级</a:t>
            </a:r>
            <a:endParaRPr altLang="en-US" baseline="0" b="0" cap="none" sz="1200" i="0" kern="1200" kumimoji="1" lang="zh-CN" noProof="0" normalizeH="0" spc="0" strike="noStrike" u="none" smtClean="0">
              <a:ln>
                <a:noFill/>
              </a:ln>
              <a:solidFill>
                <a:schemeClr val="tx1"/>
              </a:solidFill>
              <a:effectLst/>
              <a:uLnTx/>
              <a:uFillTx/>
              <a:latin typeface="Times New Roman" panose="02020603050405020304" pitchFamily="18" charset="0"/>
              <a:ea typeface="宋体" panose="02010600030101010101" pitchFamily="2" charset="-122"/>
              <a:cs typeface="+mn-cs"/>
            </a:endParaRPr>
          </a:p>
          <a:p>
            <a:pPr algn="l" defTabSz="914400" eaLnBrk="0" fontAlgn="base" hangingPunct="0" indent="0" latinLnBrk="0" lvl="2" marL="914400" marR="0" rtl="0">
              <a:lnSpc>
                <a:spcPct val="100000"/>
              </a:lnSpc>
              <a:spcBef>
                <a:spcPct val="30000"/>
              </a:spcBef>
              <a:spcAft>
                <a:spcPct val="0"/>
              </a:spcAft>
              <a:buClrTx/>
              <a:buSzTx/>
              <a:buFontTx/>
              <a:buNone/>
            </a:pPr>
            <a:r>
              <a:rPr altLang="en-US" baseline="0" b="0" cap="none" sz="1200" i="0" kern="1200" kumimoji="1" lang="zh-CN" noProof="0" normalizeH="0" spc="0" strike="noStrike" u="none" smtClean="0">
                <a:ln>
                  <a:noFill/>
                </a:ln>
                <a:solidFill>
                  <a:schemeClr val="tx1"/>
                </a:solidFill>
                <a:effectLst/>
                <a:uLnTx/>
                <a:uFillTx/>
                <a:latin typeface="Times New Roman" panose="02020603050405020304" pitchFamily="18" charset="0"/>
                <a:ea typeface="宋体" panose="02010600030101010101" pitchFamily="2" charset="-122"/>
                <a:cs typeface="+mn-cs"/>
              </a:rPr>
              <a:t>第三级</a:t>
            </a:r>
            <a:endParaRPr altLang="en-US" baseline="0" b="0" cap="none" sz="1200" i="0" kern="1200" kumimoji="1" lang="zh-CN" noProof="0" normalizeH="0" spc="0" strike="noStrike" u="none" smtClean="0">
              <a:ln>
                <a:noFill/>
              </a:ln>
              <a:solidFill>
                <a:schemeClr val="tx1"/>
              </a:solidFill>
              <a:effectLst/>
              <a:uLnTx/>
              <a:uFillTx/>
              <a:latin typeface="Times New Roman" panose="02020603050405020304" pitchFamily="18" charset="0"/>
              <a:ea typeface="宋体" panose="02010600030101010101" pitchFamily="2" charset="-122"/>
              <a:cs typeface="+mn-cs"/>
            </a:endParaRPr>
          </a:p>
          <a:p>
            <a:pPr algn="l" defTabSz="914400" eaLnBrk="0" fontAlgn="base" hangingPunct="0" indent="0" latinLnBrk="0" lvl="3" marL="1371600" marR="0" rtl="0">
              <a:lnSpc>
                <a:spcPct val="100000"/>
              </a:lnSpc>
              <a:spcBef>
                <a:spcPct val="30000"/>
              </a:spcBef>
              <a:spcAft>
                <a:spcPct val="0"/>
              </a:spcAft>
              <a:buClrTx/>
              <a:buSzTx/>
              <a:buFontTx/>
              <a:buNone/>
            </a:pPr>
            <a:r>
              <a:rPr altLang="en-US" baseline="0" b="0" cap="none" sz="1200" i="0" kern="1200" kumimoji="1" lang="zh-CN" noProof="0" normalizeH="0" spc="0" strike="noStrike" u="none" smtClean="0">
                <a:ln>
                  <a:noFill/>
                </a:ln>
                <a:solidFill>
                  <a:schemeClr val="tx1"/>
                </a:solidFill>
                <a:effectLst/>
                <a:uLnTx/>
                <a:uFillTx/>
                <a:latin typeface="Times New Roman" panose="02020603050405020304" pitchFamily="18" charset="0"/>
                <a:ea typeface="宋体" panose="02010600030101010101" pitchFamily="2" charset="-122"/>
                <a:cs typeface="+mn-cs"/>
              </a:rPr>
              <a:t>第四级</a:t>
            </a:r>
            <a:endParaRPr altLang="en-US" baseline="0" b="0" cap="none" sz="1200" i="0" kern="1200" kumimoji="1" lang="zh-CN" noProof="0" normalizeH="0" spc="0" strike="noStrike" u="none" smtClean="0">
              <a:ln>
                <a:noFill/>
              </a:ln>
              <a:solidFill>
                <a:schemeClr val="tx1"/>
              </a:solidFill>
              <a:effectLst/>
              <a:uLnTx/>
              <a:uFillTx/>
              <a:latin typeface="Times New Roman" panose="02020603050405020304" pitchFamily="18" charset="0"/>
              <a:ea typeface="宋体" panose="02010600030101010101" pitchFamily="2" charset="-122"/>
              <a:cs typeface="+mn-cs"/>
            </a:endParaRPr>
          </a:p>
          <a:p>
            <a:pPr algn="l" defTabSz="914400" eaLnBrk="0" fontAlgn="base" hangingPunct="0" indent="0" latinLnBrk="0" lvl="4" marL="1828800" marR="0" rtl="0">
              <a:lnSpc>
                <a:spcPct val="100000"/>
              </a:lnSpc>
              <a:spcBef>
                <a:spcPct val="30000"/>
              </a:spcBef>
              <a:spcAft>
                <a:spcPct val="0"/>
              </a:spcAft>
              <a:buClrTx/>
              <a:buSzTx/>
              <a:buFontTx/>
              <a:buNone/>
            </a:pPr>
            <a:r>
              <a:rPr altLang="en-US" baseline="0" b="0" cap="none" sz="1200" i="0" kern="1200" kumimoji="1" lang="zh-CN" noProof="0" normalizeH="0" spc="0" strike="noStrike" u="none" smtClean="0">
                <a:ln>
                  <a:noFill/>
                </a:ln>
                <a:solidFill>
                  <a:schemeClr val="tx1"/>
                </a:solidFill>
                <a:effectLst/>
                <a:uLnTx/>
                <a:uFillTx/>
                <a:latin typeface="Times New Roman" panose="02020603050405020304" pitchFamily="18" charset="0"/>
                <a:ea typeface="宋体" panose="02010600030101010101" pitchFamily="2" charset="-122"/>
                <a:cs typeface="+mn-cs"/>
              </a:rPr>
              <a:t>第五级</a:t>
            </a:r>
            <a:endParaRPr altLang="en-US" baseline="0" b="0" cap="none" sz="1200" i="0" kern="1200" kumimoji="1" lang="zh-CN" noProof="0" normalizeH="0" spc="0" strike="noStrike" u="none"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8711" name="Rectangle 5"/>
          <p:cNvSpPr>
            <a:spLocks noGrp="1" noChangeArrowheads="1"/>
          </p:cNvSpPr>
          <p:nvPr>
            <p:ph type="dt" idx="1"/>
          </p:nvPr>
        </p:nvSpPr>
        <p:spPr bwMode="auto">
          <a:xfrm>
            <a:off x="3886200" y="0"/>
            <a:ext cx="2971800" cy="457200"/>
          </a:xfrm>
          <a:prstGeom prst="rect"/>
          <a:noFill/>
          <a:ln w="12700" cap="sq">
            <a:noFill/>
            <a:miter lim="800000"/>
            <a:headEnd type="none" w="sm" len="sm"/>
            <a:tailEnd type="none" w="sm" len="sm"/>
          </a:ln>
          <a:effectLst/>
        </p:spPr>
        <p:txBody>
          <a:bodyPr anchor="t" anchorCtr="0" bIns="45720" compatLnSpc="1" lIns="91440" numCol="1" rIns="91440" tIns="45720" vert="horz" wrap="square"/>
          <a:lstStyle>
            <a:lvl1pPr algn="r">
              <a:defRPr b="0" sz="1200" kumimoji="0"/>
            </a:lvl1pPr>
          </a:lstStyle>
          <a:p>
            <a:pPr algn="r" defTabSz="914400" eaLnBrk="1" fontAlgn="base" hangingPunct="1" indent="0" latinLnBrk="0" lvl="0" marL="0" marR="0" rtl="0">
              <a:lnSpc>
                <a:spcPct val="100000"/>
              </a:lnSpc>
              <a:spcBef>
                <a:spcPct val="0"/>
              </a:spcBef>
              <a:spcAft>
                <a:spcPct val="0"/>
              </a:spcAft>
              <a:buClrTx/>
              <a:buSzTx/>
              <a:buFontTx/>
              <a:buNone/>
            </a:pPr>
            <a:endParaRPr altLang="zh-CN" baseline="0" b="0" cap="none" sz="1200" i="0" kern="1200" kumimoji="0" lang="en-US" noProof="0" normalizeH="0" spc="0" strike="noStrike" u="none">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8712" name="Rectangle 6"/>
          <p:cNvSpPr>
            <a:spLocks noGrp="1" noChangeArrowheads="1"/>
          </p:cNvSpPr>
          <p:nvPr>
            <p:ph type="ftr" sz="quarter" idx="4"/>
          </p:nvPr>
        </p:nvSpPr>
        <p:spPr bwMode="auto">
          <a:xfrm>
            <a:off x="0" y="8686800"/>
            <a:ext cx="2971800" cy="457200"/>
          </a:xfrm>
          <a:prstGeom prst="rect"/>
          <a:noFill/>
          <a:ln w="12700" cap="sq">
            <a:noFill/>
            <a:miter lim="800000"/>
            <a:headEnd type="none" w="sm" len="sm"/>
            <a:tailEnd type="none" w="sm" len="sm"/>
          </a:ln>
          <a:effectLst/>
        </p:spPr>
        <p:txBody>
          <a:bodyPr anchor="b" anchorCtr="0" bIns="45720" compatLnSpc="1" lIns="91440" numCol="1" rIns="91440" tIns="45720" vert="horz" wrap="square"/>
          <a:lstStyle>
            <a:lvl1pPr>
              <a:defRPr b="0" sz="1200" kumimoji="0"/>
            </a:lvl1pPr>
          </a:lstStyle>
          <a:p>
            <a:pPr algn="l" defTabSz="914400" eaLnBrk="1" fontAlgn="base" hangingPunct="1" indent="0" latinLnBrk="0" lvl="0" marL="0" marR="0" rtl="0">
              <a:lnSpc>
                <a:spcPct val="100000"/>
              </a:lnSpc>
              <a:spcBef>
                <a:spcPct val="0"/>
              </a:spcBef>
              <a:spcAft>
                <a:spcPct val="0"/>
              </a:spcAft>
              <a:buClrTx/>
              <a:buSzTx/>
              <a:buFontTx/>
              <a:buNone/>
            </a:pPr>
            <a:endParaRPr altLang="zh-CN" baseline="0" b="0" cap="none" sz="1200" i="0" kern="1200" kumimoji="0" lang="en-US" noProof="0" normalizeH="0" spc="0" strike="noStrike" u="none">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8713" name="Rectangle 7"/>
          <p:cNvSpPr>
            <a:spLocks noGrp="1" noChangeArrowheads="1"/>
          </p:cNvSpPr>
          <p:nvPr>
            <p:ph type="sldNum" sz="quarter" idx="5"/>
          </p:nvPr>
        </p:nvSpPr>
        <p:spPr bwMode="auto">
          <a:xfrm>
            <a:off x="3886200" y="8686800"/>
            <a:ext cx="2971800" cy="457200"/>
          </a:xfrm>
          <a:prstGeom prst="rect"/>
          <a:noFill/>
          <a:ln w="12700" cap="sq">
            <a:noFill/>
            <a:miter lim="800000"/>
            <a:headEnd type="none" w="sm" len="sm"/>
            <a:tailEnd type="none" w="sm" len="sm"/>
          </a:ln>
          <a:effectLst/>
        </p:spPr>
        <p:txBody>
          <a:bodyPr anchor="b" anchorCtr="0" bIns="45720" compatLnSpc="1" lIns="91440" numCol="1" rIns="91440" tIns="45720" vert="horz" wrap="square"/>
          <a:p>
            <a:pPr algn="r" eaLnBrk="1" fontAlgn="base" hangingPunct="1" lvl="0"/>
            <a:fld id="{9A0DB2DC-4C9A-4742-B13C-FB6460FD3503}" type="slidenum">
              <a:rPr altLang="en-US" b="0" dirty="0" sz="1200" lang="zh-CN" noProof="1" strike="noStrike">
                <a:latin typeface="Times New Roman" panose="02020603050405020304" pitchFamily="18" charset="0"/>
                <a:ea typeface="宋体" panose="02010600030101010101" pitchFamily="2" charset="-122"/>
                <a:cs typeface="+mn-cs"/>
              </a:rPr>
            </a:fld>
            <a:endParaRPr altLang="en-US" b="0" dirty="0" sz="1200" lang="zh-CN" noProof="1" strike="noStrike"/>
          </a:p>
        </p:txBody>
      </p:sp>
    </p:spTree>
  </p:cSld>
  <p:clrMap accent1="accent1" accent2="accent2" accent3="accent3" accent4="accent4" accent5="accent5" accent6="accent6" bg1="lt1" bg2="lt2" tx1="dk1" tx2="dk2" hlink="hlink" folHlink="folHlink"/>
  <p:hf dt="0" ftr="0" hdr="0" sldNum="0"/>
  <p:notesStyle>
    <a:lvl1pPr algn="l" eaLnBrk="0" fontAlgn="base" hangingPunct="0" rtl="0">
      <a:spcBef>
        <a:spcPct val="30000"/>
      </a:spcBef>
      <a:spcAft>
        <a:spcPct val="0"/>
      </a:spcAft>
      <a:defRPr sz="1200" kern="1200" kumimoji="1">
        <a:solidFill>
          <a:schemeClr val="tx1"/>
        </a:solidFill>
        <a:latin typeface="Times New Roman" panose="02020603050405020304" pitchFamily="18" charset="0"/>
        <a:ea typeface="宋体" panose="02010600030101010101" pitchFamily="2" charset="-122"/>
        <a:cs typeface="+mn-cs"/>
      </a:defRPr>
    </a:lvl1pPr>
    <a:lvl2pPr algn="l" eaLnBrk="0" fontAlgn="base" hangingPunct="0" marL="457200" rtl="0">
      <a:spcBef>
        <a:spcPct val="30000"/>
      </a:spcBef>
      <a:spcAft>
        <a:spcPct val="0"/>
      </a:spcAft>
      <a:defRPr sz="1200" kern="1200" kumimoji="1">
        <a:solidFill>
          <a:schemeClr val="tx1"/>
        </a:solidFill>
        <a:latin typeface="Times New Roman" panose="02020603050405020304" pitchFamily="18" charset="0"/>
        <a:ea typeface="宋体" panose="02010600030101010101" pitchFamily="2" charset="-122"/>
        <a:cs typeface="+mn-cs"/>
      </a:defRPr>
    </a:lvl2pPr>
    <a:lvl3pPr algn="l" eaLnBrk="0" fontAlgn="base" hangingPunct="0" marL="914400" rtl="0">
      <a:spcBef>
        <a:spcPct val="30000"/>
      </a:spcBef>
      <a:spcAft>
        <a:spcPct val="0"/>
      </a:spcAft>
      <a:defRPr sz="1200" kern="1200" kumimoji="1">
        <a:solidFill>
          <a:schemeClr val="tx1"/>
        </a:solidFill>
        <a:latin typeface="Times New Roman" panose="02020603050405020304" pitchFamily="18" charset="0"/>
        <a:ea typeface="宋体" panose="02010600030101010101" pitchFamily="2" charset="-122"/>
        <a:cs typeface="+mn-cs"/>
      </a:defRPr>
    </a:lvl3pPr>
    <a:lvl4pPr algn="l" eaLnBrk="0" fontAlgn="base" hangingPunct="0" marL="1371600" rtl="0">
      <a:spcBef>
        <a:spcPct val="30000"/>
      </a:spcBef>
      <a:spcAft>
        <a:spcPct val="0"/>
      </a:spcAft>
      <a:defRPr sz="1200" kern="1200" kumimoji="1">
        <a:solidFill>
          <a:schemeClr val="tx1"/>
        </a:solidFill>
        <a:latin typeface="Times New Roman" panose="02020603050405020304" pitchFamily="18" charset="0"/>
        <a:ea typeface="宋体" panose="02010600030101010101" pitchFamily="2" charset="-122"/>
        <a:cs typeface="+mn-cs"/>
      </a:defRPr>
    </a:lvl4pPr>
    <a:lvl5pPr algn="l" eaLnBrk="0" fontAlgn="base" hangingPunct="0" marL="1828800" rtl="0">
      <a:spcBef>
        <a:spcPct val="30000"/>
      </a:spcBef>
      <a:spcAft>
        <a:spcPct val="0"/>
      </a:spcAft>
      <a:defRPr sz="1200" kern="1200" kumimoji="1">
        <a:solidFill>
          <a:schemeClr val="tx1"/>
        </a:solidFill>
        <a:latin typeface="Times New Roman" panose="02020603050405020304" pitchFamily="18" charset="0"/>
        <a:ea typeface="宋体" panose="02010600030101010101" pitchFamily="2" charset="-122"/>
        <a:cs typeface="+mn-cs"/>
      </a:defRPr>
    </a:lvl5pPr>
    <a:lvl6pPr algn="l" defTabSz="914400" eaLnBrk="1" hangingPunct="1" latinLnBrk="0" marL="2286000" rtl="0">
      <a:defRPr sz="1200" kern="1200">
        <a:solidFill>
          <a:schemeClr val="tx1"/>
        </a:solidFill>
        <a:latin typeface="+mn-lt"/>
        <a:ea typeface="+mn-ea"/>
        <a:cs typeface="+mn-cs"/>
      </a:defRPr>
    </a:lvl6pPr>
    <a:lvl7pPr algn="l" defTabSz="914400" eaLnBrk="1" hangingPunct="1" latinLnBrk="0" marL="2743200" rtl="0">
      <a:defRPr sz="1200" kern="1200">
        <a:solidFill>
          <a:schemeClr val="tx1"/>
        </a:solidFill>
        <a:latin typeface="+mn-lt"/>
        <a:ea typeface="+mn-ea"/>
        <a:cs typeface="+mn-cs"/>
      </a:defRPr>
    </a:lvl7pPr>
    <a:lvl8pPr algn="l" defTabSz="914400" eaLnBrk="1" hangingPunct="1" latinLnBrk="0" marL="3200400" rtl="0">
      <a:defRPr sz="1200" kern="1200">
        <a:solidFill>
          <a:schemeClr val="tx1"/>
        </a:solidFill>
        <a:latin typeface="+mn-lt"/>
        <a:ea typeface="+mn-ea"/>
        <a:cs typeface="+mn-cs"/>
      </a:defRPr>
    </a:lvl8pPr>
    <a:lvl9pPr algn="l" defTabSz="914400" eaLnBrk="1" hangingPunct="1" latinLnBrk="0" marL="3657600" rtl="0">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47" name=""/>
        <p:cNvGrpSpPr/>
        <p:nvPr/>
      </p:nvGrpSpPr>
      <p:grpSpPr>
        <a:xfrm/>
      </p:grpSpPr>
      <p:sp>
        <p:nvSpPr>
          <p:cNvPr id="1048652" name="幻灯片图像占位符 1"/>
          <p:cNvSpPr/>
          <p:nvPr>
            <p:ph type="sldImg"/>
          </p:nvPr>
        </p:nvSpPr>
        <p:spPr/>
      </p:sp>
      <p:sp>
        <p:nvSpPr>
          <p:cNvPr id="1048653" name="文本占位符 2"/>
          <p:cNvSpPr/>
          <p:nvPr>
            <p:ph type="body" idx="3"/>
          </p:nvPr>
        </p:nvSpPr>
        <p:spPr/>
        <p:txBody>
          <a:bodyPr/>
          <a:p>
            <a:endParaRPr altLang="en-US" 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30" name=""/>
        <p:cNvGrpSpPr/>
        <p:nvPr/>
      </p:nvGrpSpPr>
      <p:grpSpPr>
        <a:xfrm/>
      </p:grpSpPr>
      <p:sp>
        <p:nvSpPr>
          <p:cNvPr id="1048610" name="幻灯片图像占位符 1"/>
          <p:cNvSpPr/>
          <p:nvPr>
            <p:ph type="sldImg"/>
          </p:nvPr>
        </p:nvSpPr>
        <p:spPr/>
      </p:sp>
      <p:sp>
        <p:nvSpPr>
          <p:cNvPr id="1048611" name="文本占位符 2"/>
          <p:cNvSpPr/>
          <p:nvPr>
            <p:ph type="body" idx="3"/>
          </p:nvPr>
        </p:nvSpPr>
        <p:spPr/>
        <p:txBody>
          <a:bodyPr/>
          <a:p>
            <a:endParaRPr altLang="en-US" 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33" name=""/>
        <p:cNvGrpSpPr/>
        <p:nvPr/>
      </p:nvGrpSpPr>
      <p:grpSpPr>
        <a:xfrm/>
      </p:grpSpPr>
      <p:sp>
        <p:nvSpPr>
          <p:cNvPr id="1048622" name="幻灯片图像占位符 1"/>
          <p:cNvSpPr/>
          <p:nvPr>
            <p:ph type="sldImg"/>
          </p:nvPr>
        </p:nvSpPr>
        <p:spPr/>
      </p:sp>
      <p:sp>
        <p:nvSpPr>
          <p:cNvPr id="1048623" name="文本占位符 2"/>
          <p:cNvSpPr/>
          <p:nvPr>
            <p:ph type="body" idx="3"/>
          </p:nvPr>
        </p:nvSpPr>
        <p:spPr/>
        <p:txBody>
          <a:bodyPr/>
          <a:p>
            <a:endParaRPr altLang="en-US" 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37" name=""/>
        <p:cNvGrpSpPr/>
        <p:nvPr/>
      </p:nvGrpSpPr>
      <p:grpSpPr>
        <a:xfrm/>
      </p:grpSpPr>
      <p:sp>
        <p:nvSpPr>
          <p:cNvPr id="1048630" name="幻灯片图像占位符 1"/>
          <p:cNvSpPr/>
          <p:nvPr>
            <p:ph type="sldImg"/>
          </p:nvPr>
        </p:nvSpPr>
        <p:spPr/>
      </p:sp>
      <p:sp>
        <p:nvSpPr>
          <p:cNvPr id="1048631" name="文本占位符 2"/>
          <p:cNvSpPr/>
          <p:nvPr>
            <p:ph type="body" idx="3"/>
          </p:nvPr>
        </p:nvSpPr>
        <p:spPr/>
        <p:txBody>
          <a:bodyPr/>
          <a:p>
            <a:endParaRPr altLang="en-US" 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41" name=""/>
        <p:cNvGrpSpPr/>
        <p:nvPr/>
      </p:nvGrpSpPr>
      <p:grpSpPr>
        <a:xfrm/>
      </p:grpSpPr>
      <p:sp>
        <p:nvSpPr>
          <p:cNvPr id="1048636" name="幻灯片图像占位符 1"/>
          <p:cNvSpPr/>
          <p:nvPr>
            <p:ph type="sldImg"/>
          </p:nvPr>
        </p:nvSpPr>
        <p:spPr/>
      </p:sp>
      <p:sp>
        <p:nvSpPr>
          <p:cNvPr id="1048637" name="文本占位符 2"/>
          <p:cNvSpPr/>
          <p:nvPr>
            <p:ph type="body"/>
          </p:nvPr>
        </p:nvSpPr>
        <p:spPr/>
        <p:txBody>
          <a:bodyPr anchor="t" bIns="45720" lIns="91440" rIns="91440" tIns="45720" wrap="square"/>
          <a:p>
            <a:pPr lvl="0"/>
            <a:endParaRPr altLang="en-US" 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image" Target="../media/image1.png"/><Relationship Id="rId2" Type="http://schemas.openxmlformats.org/officeDocument/2006/relationships/image" Target="../media/image2.png"/><Relationship Id="rId3"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type="title">
  <p:cSld name="标题幻灯片">
    <p:bg>
      <p:bgPr>
        <a:gradFill rotWithShape="0">
          <a:gsLst>
            <a:gs pos="0">
              <a:schemeClr val="bg2"/>
            </a:gs>
            <a:gs pos="100000">
              <a:schemeClr val="bg1"/>
            </a:gs>
          </a:gsLst>
          <a:path path="rect">
            <a:fillToRect r="100000" b="100000"/>
          </a:path>
        </a:gradFill>
        <a:effectLst/>
      </p:bgPr>
    </p:bg>
    <p:spTree>
      <p:nvGrpSpPr>
        <p:cNvPr id="43" name=""/>
        <p:cNvGrpSpPr/>
        <p:nvPr/>
      </p:nvGrpSpPr>
      <p:grpSpPr>
        <a:xfrm>
          <a:off x="0" y="0"/>
          <a:ext cx="0" cy="0"/>
          <a:chOff x="0" y="0"/>
          <a:chExt cx="0" cy="0"/>
        </a:xfrm>
      </p:grpSpPr>
      <p:grpSp>
        <p:nvGrpSpPr>
          <p:cNvPr id="44" name="Group 1026"/>
          <p:cNvGrpSpPr/>
          <p:nvPr/>
        </p:nvGrpSpPr>
        <p:grpSpPr>
          <a:xfrm>
            <a:off x="0" y="0"/>
            <a:ext cx="9144000" cy="3365500"/>
            <a:chOff x="0" y="0"/>
            <a:chExt cx="5760" cy="2120"/>
          </a:xfrm>
        </p:grpSpPr>
        <p:pic>
          <p:nvPicPr>
            <p:cNvPr id="2097156" name="Picture 1027" descr="ARTBANNA"/>
            <p:cNvPicPr>
              <a:picLocks noChangeAspect="1"/>
            </p:cNvPicPr>
            <p:nvPr userDrawn="1"/>
          </p:nvPicPr>
          <p:blipFill>
            <a:blip xmlns:r="http://schemas.openxmlformats.org/officeDocument/2006/relationships" r:embed="rId1"/>
            <a:srcRect l="8125"/>
            <a:stretch>
              <a:fillRect/>
            </a:stretch>
          </p:blipFill>
          <p:spPr>
            <a:xfrm>
              <a:off x="0" y="0"/>
              <a:ext cx="5760" cy="576"/>
            </a:xfrm>
            <a:prstGeom prst="rect"/>
            <a:noFill/>
            <a:ln w="9525">
              <a:noFill/>
            </a:ln>
          </p:spPr>
        </p:pic>
        <p:pic>
          <p:nvPicPr>
            <p:cNvPr id="2097157" name="Picture 1028" descr="Arthsepa"/>
            <p:cNvPicPr>
              <a:picLocks noChangeAspect="1"/>
            </p:cNvPicPr>
            <p:nvPr userDrawn="1"/>
          </p:nvPicPr>
          <p:blipFill>
            <a:blip xmlns:r="http://schemas.openxmlformats.org/officeDocument/2006/relationships" r:embed="rId2"/>
            <a:stretch>
              <a:fillRect/>
            </a:stretch>
          </p:blipFill>
          <p:spPr>
            <a:xfrm>
              <a:off x="2688" y="2059"/>
              <a:ext cx="2832" cy="61"/>
            </a:xfrm>
            <a:prstGeom prst="rect"/>
            <a:noFill/>
            <a:ln w="9525">
              <a:noFill/>
            </a:ln>
          </p:spPr>
        </p:pic>
      </p:grpSp>
      <p:sp>
        <p:nvSpPr>
          <p:cNvPr id="1048642" name="Rectangle 1029"/>
          <p:cNvSpPr>
            <a:spLocks noGrp="1" noChangeArrowheads="1"/>
          </p:cNvSpPr>
          <p:nvPr>
            <p:ph type="ctrTitle"/>
          </p:nvPr>
        </p:nvSpPr>
        <p:spPr>
          <a:xfrm>
            <a:off x="990600" y="1905000"/>
            <a:ext cx="7772400" cy="1143000"/>
          </a:xfrm>
        </p:spPr>
        <p:txBody>
          <a:bodyPr/>
          <a:lstStyle>
            <a:lvl1pPr algn="r"/>
          </a:lstStyle>
          <a:p>
            <a:pPr fontAlgn="base"/>
            <a:r>
              <a:rPr altLang="en-US" lang="zh-CN" noProof="1" strike="noStrike"/>
              <a:t>单击此处编辑母版标题样式</a:t>
            </a:r>
            <a:endParaRPr altLang="en-US" lang="zh-CN" noProof="1" strike="noStrike"/>
          </a:p>
        </p:txBody>
      </p:sp>
      <p:sp>
        <p:nvSpPr>
          <p:cNvPr id="1048643" name="Rectangle 1030"/>
          <p:cNvSpPr>
            <a:spLocks noGrp="1" noChangeArrowheads="1"/>
          </p:cNvSpPr>
          <p:nvPr>
            <p:ph type="subTitle" idx="1"/>
          </p:nvPr>
        </p:nvSpPr>
        <p:spPr>
          <a:xfrm>
            <a:off x="2686050" y="3492500"/>
            <a:ext cx="6102350" cy="1752600"/>
          </a:xfrm>
        </p:spPr>
        <p:txBody>
          <a:bodyPr/>
          <a:lstStyle>
            <a:lvl1pPr algn="r" indent="0" marL="0">
              <a:buFont typeface="Wingdings" panose="05000000000000000000" pitchFamily="2" charset="2"/>
              <a:buNone/>
            </a:lvl1pPr>
          </a:lstStyle>
          <a:p>
            <a:pPr fontAlgn="base"/>
            <a:r>
              <a:rPr altLang="en-US" lang="zh-CN" noProof="1" strike="noStrike"/>
              <a:t>单击此处编辑母版副标题样式</a:t>
            </a:r>
            <a:endParaRPr altLang="en-US" lang="zh-CN" noProof="1" strike="noStrike"/>
          </a:p>
        </p:txBody>
      </p:sp>
      <p:sp>
        <p:nvSpPr>
          <p:cNvPr id="1048644" name="Rectangle 1031"/>
          <p:cNvSpPr>
            <a:spLocks noGrp="1" noChangeArrowheads="1"/>
          </p:cNvSpPr>
          <p:nvPr>
            <p:ph type="dt" sz="half" idx="2"/>
          </p:nvPr>
        </p:nvSpPr>
        <p:spPr bwMode="auto">
          <a:xfrm>
            <a:off x="3359150" y="6343650"/>
            <a:ext cx="1905000" cy="457200"/>
          </a:xfrm>
          <a:prstGeom prst="rect"/>
          <a:noFill/>
          <a:ln w="9525">
            <a:noFill/>
            <a:miter lim="800000"/>
          </a:ln>
          <a:effectLst/>
        </p:spPr>
        <p:txBody>
          <a:bodyPr anchor="b" anchorCtr="0" bIns="45720" compatLnSpc="1" lIns="91440" numCol="1" rIns="91440" tIns="45720" vert="horz" wrap="square"/>
          <a:p>
            <a:pPr algn="ctr" defTabSz="914400" eaLnBrk="1" fontAlgn="base" hangingPunct="1" indent="0" latinLnBrk="0" lvl="0" marL="0" marR="0" rtl="0">
              <a:lnSpc>
                <a:spcPct val="100000"/>
              </a:lnSpc>
              <a:spcBef>
                <a:spcPct val="0"/>
              </a:spcBef>
              <a:spcAft>
                <a:spcPct val="0"/>
              </a:spcAft>
              <a:buClrTx/>
              <a:buSzTx/>
              <a:buFontTx/>
              <a:buNone/>
            </a:pPr>
            <a:fld id="{E320D630-872F-42C1-8664-2B6083D2F20D}" type="datetime1">
              <a:rPr altLang="en-US" baseline="0" b="0" cap="none" sz="1400" i="0" kern="1200" kumimoji="0" lang="zh-CN" noProof="0" normalizeH="0" spc="0" strike="noStrike" u="none">
                <a:ln>
                  <a:noFill/>
                </a:ln>
                <a:solidFill>
                  <a:schemeClr val="tx1"/>
                </a:solidFill>
                <a:effectLst/>
                <a:uLnTx/>
                <a:uFillTx/>
                <a:latin typeface="+mn-lt"/>
                <a:ea typeface="宋体" panose="02010600030101010101" pitchFamily="2" charset="-122"/>
                <a:cs typeface="+mn-cs"/>
              </a:rPr>
            </a:fld>
            <a:endParaRPr altLang="zh-CN" baseline="0" b="0" cap="none" sz="1400" i="0" kern="1200" kumimoji="0" lang="en-US" noProof="0" normalizeH="0" spc="0" strike="noStrike" u="none">
              <a:ln>
                <a:noFill/>
              </a:ln>
              <a:solidFill>
                <a:schemeClr val="tx1"/>
              </a:solidFill>
              <a:effectLst/>
              <a:uLnTx/>
              <a:uFillTx/>
              <a:latin typeface="+mn-lt"/>
              <a:ea typeface="宋体" panose="02010600030101010101" pitchFamily="2" charset="-122"/>
              <a:cs typeface="+mn-cs"/>
            </a:endParaRPr>
          </a:p>
        </p:txBody>
      </p:sp>
      <p:sp>
        <p:nvSpPr>
          <p:cNvPr id="1048645" name="Rectangle 1032"/>
          <p:cNvSpPr>
            <a:spLocks noGrp="1" noChangeArrowheads="1"/>
          </p:cNvSpPr>
          <p:nvPr>
            <p:ph type="ftr" sz="quarter" idx="3"/>
          </p:nvPr>
        </p:nvSpPr>
        <p:spPr bwMode="auto">
          <a:xfrm>
            <a:off x="6019800" y="6343650"/>
            <a:ext cx="2895600" cy="457200"/>
          </a:xfrm>
          <a:prstGeom prst="rect"/>
          <a:noFill/>
          <a:ln w="9525">
            <a:noFill/>
            <a:miter lim="800000"/>
          </a:ln>
          <a:effectLst/>
        </p:spPr>
        <p:txBody>
          <a:bodyPr anchor="b" anchorCtr="0" bIns="45720" compatLnSpc="1" lIns="91440" numCol="1" rIns="91440" tIns="45720" vert="horz" wrap="square"/>
          <a:p>
            <a:pPr algn="r" defTabSz="914400" eaLnBrk="1" fontAlgn="base" hangingPunct="1" indent="0" latinLnBrk="0" lvl="0" marL="0" marR="0" rtl="0">
              <a:lnSpc>
                <a:spcPct val="100000"/>
              </a:lnSpc>
              <a:spcBef>
                <a:spcPct val="0"/>
              </a:spcBef>
              <a:spcAft>
                <a:spcPct val="0"/>
              </a:spcAft>
              <a:buClrTx/>
              <a:buSzTx/>
              <a:buFontTx/>
              <a:buNone/>
            </a:pPr>
            <a:endParaRPr altLang="zh-CN" baseline="0" b="0" cap="none" sz="1400" i="0" kern="1200" kumimoji="0" lang="en-US" noProof="0" normalizeH="0" spc="0" strike="noStrike" u="none"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8646" name="Rectangle 1033"/>
          <p:cNvSpPr>
            <a:spLocks noGrp="1" noChangeArrowheads="1"/>
          </p:cNvSpPr>
          <p:nvPr>
            <p:ph type="sldNum" sz="quarter" idx="4"/>
          </p:nvPr>
        </p:nvSpPr>
        <p:spPr bwMode="auto">
          <a:xfrm>
            <a:off x="125413" y="6361113"/>
            <a:ext cx="1905000" cy="457200"/>
          </a:xfrm>
          <a:prstGeom prst="rect"/>
          <a:noFill/>
          <a:ln w="9525">
            <a:noFill/>
            <a:miter lim="800000"/>
          </a:ln>
          <a:effectLst/>
        </p:spPr>
        <p:txBody>
          <a:bodyPr anchor="b" anchorCtr="0" bIns="45720" compatLnSpc="1" lIns="91440" numCol="1" rIns="91440" tIns="45720" vert="horz" wrap="square"/>
          <a:p>
            <a:pPr fontAlgn="base"/>
            <a:fld id="{9A0DB2DC-4C9A-4742-B13C-FB6460FD3503}" type="slidenum">
              <a:rPr altLang="en-US" dirty="0" lang="zh-CN" noProof="1" strike="noStrike">
                <a:latin typeface="Arial" panose="020B0604020202020204" pitchFamily="34" charset="0"/>
                <a:ea typeface="宋体" panose="02010600030101010101" pitchFamily="2" charset="-122"/>
                <a:cs typeface="+mn-cs"/>
              </a:rPr>
            </a:fld>
            <a:endParaRPr altLang="en-US" dirty="0" lang="zh-CN" noProof="1" strike="noStrike">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xmlns:p14="http://schemas.microsoft.com/office/powerpoint/2010/main" spd="slow" p14:dur="1000">
        <p:zoom/>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type="vertTx">
  <p:cSld name="标题和竖排文字">
    <p:spTree>
      <p:nvGrpSpPr>
        <p:cNvPr id="53" name=""/>
        <p:cNvGrpSpPr/>
        <p:nvPr/>
      </p:nvGrpSpPr>
      <p:grpSpPr>
        <a:xfrm>
          <a:off x="0" y="0"/>
          <a:ext cx="0" cy="0"/>
          <a:chOff x="0" y="0"/>
          <a:chExt cx="0" cy="0"/>
        </a:xfrm>
      </p:grpSpPr>
      <p:sp>
        <p:nvSpPr>
          <p:cNvPr id="1048675" name="标题 1"/>
          <p:cNvSpPr>
            <a:spLocks noGrp="1"/>
          </p:cNvSpPr>
          <p:nvPr>
            <p:ph type="title"/>
          </p:nvPr>
        </p:nvSpPr>
        <p:spPr/>
        <p:txBody>
          <a:bodyPr/>
          <a:p>
            <a:pPr fontAlgn="base"/>
            <a:r>
              <a:rPr altLang="en-US" lang="zh-CN" noProof="1" strike="noStrike" smtClean="0"/>
              <a:t>单击此处编辑母版标题样式</a:t>
            </a:r>
            <a:endParaRPr altLang="en-US" lang="zh-CN" noProof="1" strike="noStrike"/>
          </a:p>
        </p:txBody>
      </p:sp>
      <p:sp>
        <p:nvSpPr>
          <p:cNvPr id="1048676" name="竖排文字占位符 2"/>
          <p:cNvSpPr>
            <a:spLocks noGrp="1"/>
          </p:cNvSpPr>
          <p:nvPr>
            <p:ph type="body" orient="vert" idx="1"/>
          </p:nvPr>
        </p:nvSpPr>
        <p:spPr/>
        <p:txBody>
          <a:bodyPr vert="eaVert"/>
          <a:p>
            <a:pPr fontAlgn="base" lvl="0"/>
            <a:r>
              <a:rPr altLang="en-US" lang="zh-CN" noProof="1" strike="noStrike" smtClean="0"/>
              <a:t>单击此处编辑母版文本样式</a:t>
            </a:r>
            <a:endParaRPr altLang="en-US" lang="zh-CN" noProof="1" strike="noStrike" smtClean="0"/>
          </a:p>
          <a:p>
            <a:pPr fontAlgn="base" lvl="1"/>
            <a:r>
              <a:rPr altLang="en-US" lang="zh-CN" noProof="1" strike="noStrike" smtClean="0"/>
              <a:t>第二级</a:t>
            </a:r>
            <a:endParaRPr altLang="en-US" lang="zh-CN" noProof="1" strike="noStrike" smtClean="0"/>
          </a:p>
          <a:p>
            <a:pPr fontAlgn="base" lvl="2"/>
            <a:r>
              <a:rPr altLang="en-US" lang="zh-CN" noProof="1" strike="noStrike" smtClean="0"/>
              <a:t>第三级</a:t>
            </a:r>
            <a:endParaRPr altLang="en-US" lang="zh-CN" noProof="1" strike="noStrike" smtClean="0"/>
          </a:p>
          <a:p>
            <a:pPr fontAlgn="base" lvl="3"/>
            <a:r>
              <a:rPr altLang="en-US" lang="zh-CN" noProof="1" strike="noStrike" smtClean="0"/>
              <a:t>第四级</a:t>
            </a:r>
            <a:endParaRPr altLang="en-US" lang="zh-CN" noProof="1" strike="noStrike" smtClean="0"/>
          </a:p>
          <a:p>
            <a:pPr fontAlgn="base" lvl="4"/>
            <a:r>
              <a:rPr altLang="en-US" lang="zh-CN" noProof="1" strike="noStrike" smtClean="0"/>
              <a:t>第五级</a:t>
            </a:r>
            <a:endParaRPr altLang="en-US" lang="zh-CN" noProof="1" strike="noStrike"/>
          </a:p>
        </p:txBody>
      </p:sp>
      <p:sp>
        <p:nvSpPr>
          <p:cNvPr id="1048677" name="日期占位符 3"/>
          <p:cNvSpPr>
            <a:spLocks noGrp="1"/>
          </p:cNvSpPr>
          <p:nvPr>
            <p:ph type="dt" sz="half" idx="10"/>
          </p:nvPr>
        </p:nvSpPr>
        <p:spPr/>
        <p:txBody>
          <a:bodyPr/>
          <a:p>
            <a:pPr algn="ctr" defTabSz="914400" eaLnBrk="1" fontAlgn="base" hangingPunct="1" indent="0" latinLnBrk="0" lvl="0" marL="0" marR="0" rtl="0">
              <a:lnSpc>
                <a:spcPct val="100000"/>
              </a:lnSpc>
              <a:spcBef>
                <a:spcPct val="0"/>
              </a:spcBef>
              <a:spcAft>
                <a:spcPct val="0"/>
              </a:spcAft>
              <a:buClrTx/>
              <a:buSzTx/>
              <a:buFontTx/>
              <a:buNone/>
            </a:pPr>
            <a:fld id="{75F08D96-B3D7-4A8F-AEBE-F30E44F3A454}" type="datetime1">
              <a:rPr altLang="en-US" baseline="0" b="0" cap="none" sz="1400" i="0" kern="1200" kumimoji="0" lang="zh-CN" noProof="0" normalizeH="0" spc="0" strike="noStrike" u="none">
                <a:ln>
                  <a:noFill/>
                </a:ln>
                <a:solidFill>
                  <a:schemeClr val="tx1"/>
                </a:solidFill>
                <a:effectLst/>
                <a:uLnTx/>
                <a:uFillTx/>
                <a:latin typeface="+mn-lt"/>
                <a:ea typeface="宋体" panose="02010600030101010101" pitchFamily="2" charset="-122"/>
                <a:cs typeface="+mn-cs"/>
              </a:rPr>
            </a:fld>
            <a:endParaRPr altLang="zh-CN" baseline="0" b="0" cap="none" sz="1400" i="0" kern="1200" kumimoji="0" lang="en-US" noProof="0" normalizeH="0" spc="0" strike="noStrike" u="none">
              <a:ln>
                <a:noFill/>
              </a:ln>
              <a:solidFill>
                <a:schemeClr val="tx1"/>
              </a:solidFill>
              <a:effectLst/>
              <a:uLnTx/>
              <a:uFillTx/>
              <a:latin typeface="+mn-lt"/>
              <a:ea typeface="宋体" panose="02010600030101010101" pitchFamily="2" charset="-122"/>
              <a:cs typeface="+mn-cs"/>
            </a:endParaRPr>
          </a:p>
        </p:txBody>
      </p:sp>
      <p:sp>
        <p:nvSpPr>
          <p:cNvPr id="1048678" name="页脚占位符 4"/>
          <p:cNvSpPr>
            <a:spLocks noGrp="1"/>
          </p:cNvSpPr>
          <p:nvPr>
            <p:ph type="ftr" sz="quarter" idx="11"/>
          </p:nvPr>
        </p:nvSpPr>
        <p:spPr/>
        <p:txBody>
          <a:bodyPr/>
          <a:p>
            <a:pPr algn="r" defTabSz="914400" eaLnBrk="1" fontAlgn="base" hangingPunct="1" indent="0" latinLnBrk="0" lvl="0" marL="0" marR="0" rtl="0">
              <a:lnSpc>
                <a:spcPct val="100000"/>
              </a:lnSpc>
              <a:spcBef>
                <a:spcPct val="0"/>
              </a:spcBef>
              <a:spcAft>
                <a:spcPct val="0"/>
              </a:spcAft>
              <a:buClrTx/>
              <a:buSzTx/>
              <a:buFontTx/>
              <a:buNone/>
            </a:pPr>
            <a:endParaRPr altLang="zh-CN" baseline="0" b="0" cap="none" sz="1400" i="0" kern="1200" kumimoji="0" lang="en-US" noProof="0" normalizeH="0" spc="0" strike="noStrike" u="none"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8679" name="灯片编号占位符 5"/>
          <p:cNvSpPr>
            <a:spLocks noGrp="1"/>
          </p:cNvSpPr>
          <p:nvPr>
            <p:ph type="sldNum" sz="quarter" idx="12"/>
          </p:nvPr>
        </p:nvSpPr>
        <p:spPr/>
        <p:txBody>
          <a:bodyPr/>
          <a:p>
            <a:pPr eaLnBrk="1" fontAlgn="base" hangingPunct="1" lvl="0"/>
            <a:fld id="{9A0DB2DC-4C9A-4742-B13C-FB6460FD3503}" type="slidenum">
              <a:rPr altLang="en-US" dirty="0" lang="zh-CN" noProof="1" strike="noStrike">
                <a:latin typeface="Arial" panose="020B0604020202020204" pitchFamily="34" charset="0"/>
                <a:ea typeface="宋体" panose="02010600030101010101" pitchFamily="2" charset="-122"/>
                <a:cs typeface="+mn-cs"/>
              </a:rPr>
            </a:fld>
            <a:endParaRPr altLang="en-US" dirty="0" lang="zh-CN" noProof="1" strike="noStrike">
              <a:latin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xmlns:p14="http://schemas.microsoft.com/office/powerpoint/2010/main" spd="slow" p14:dur="1000">
        <p:zoom/>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type="vertTitleAndTx">
  <p:cSld name="垂直排列标题与文本">
    <p:spTree>
      <p:nvGrpSpPr>
        <p:cNvPr id="51" name=""/>
        <p:cNvGrpSpPr/>
        <p:nvPr/>
      </p:nvGrpSpPr>
      <p:grpSpPr>
        <a:xfrm>
          <a:off x="0" y="0"/>
          <a:ext cx="0" cy="0"/>
          <a:chOff x="0" y="0"/>
          <a:chExt cx="0" cy="0"/>
        </a:xfrm>
      </p:grpSpPr>
      <p:sp>
        <p:nvSpPr>
          <p:cNvPr id="1048664" name="竖排标题 1"/>
          <p:cNvSpPr>
            <a:spLocks noGrp="1"/>
          </p:cNvSpPr>
          <p:nvPr>
            <p:ph type="title" orient="vert"/>
          </p:nvPr>
        </p:nvSpPr>
        <p:spPr>
          <a:xfrm>
            <a:off x="6796088" y="722313"/>
            <a:ext cx="2159000" cy="5334000"/>
          </a:xfrm>
        </p:spPr>
        <p:txBody>
          <a:bodyPr vert="eaVert"/>
          <a:p>
            <a:pPr fontAlgn="base"/>
            <a:r>
              <a:rPr altLang="en-US" lang="zh-CN" noProof="1" strike="noStrike" smtClean="0"/>
              <a:t>单击此处编辑母版标题样式</a:t>
            </a:r>
            <a:endParaRPr altLang="en-US" lang="zh-CN" noProof="1" strike="noStrike"/>
          </a:p>
        </p:txBody>
      </p:sp>
      <p:sp>
        <p:nvSpPr>
          <p:cNvPr id="1048665" name="竖排文字占位符 2"/>
          <p:cNvSpPr>
            <a:spLocks noGrp="1"/>
          </p:cNvSpPr>
          <p:nvPr>
            <p:ph type="body" orient="vert" idx="1"/>
          </p:nvPr>
        </p:nvSpPr>
        <p:spPr>
          <a:xfrm>
            <a:off x="317500" y="722313"/>
            <a:ext cx="6326188" cy="5334000"/>
          </a:xfrm>
        </p:spPr>
        <p:txBody>
          <a:bodyPr vert="eaVert"/>
          <a:p>
            <a:pPr fontAlgn="base" lvl="0"/>
            <a:r>
              <a:rPr altLang="en-US" lang="zh-CN" noProof="1" strike="noStrike" smtClean="0"/>
              <a:t>单击此处编辑母版文本样式</a:t>
            </a:r>
            <a:endParaRPr altLang="en-US" lang="zh-CN" noProof="1" strike="noStrike" smtClean="0"/>
          </a:p>
          <a:p>
            <a:pPr fontAlgn="base" lvl="1"/>
            <a:r>
              <a:rPr altLang="en-US" lang="zh-CN" noProof="1" strike="noStrike" smtClean="0"/>
              <a:t>第二级</a:t>
            </a:r>
            <a:endParaRPr altLang="en-US" lang="zh-CN" noProof="1" strike="noStrike" smtClean="0"/>
          </a:p>
          <a:p>
            <a:pPr fontAlgn="base" lvl="2"/>
            <a:r>
              <a:rPr altLang="en-US" lang="zh-CN" noProof="1" strike="noStrike" smtClean="0"/>
              <a:t>第三级</a:t>
            </a:r>
            <a:endParaRPr altLang="en-US" lang="zh-CN" noProof="1" strike="noStrike" smtClean="0"/>
          </a:p>
          <a:p>
            <a:pPr fontAlgn="base" lvl="3"/>
            <a:r>
              <a:rPr altLang="en-US" lang="zh-CN" noProof="1" strike="noStrike" smtClean="0"/>
              <a:t>第四级</a:t>
            </a:r>
            <a:endParaRPr altLang="en-US" lang="zh-CN" noProof="1" strike="noStrike" smtClean="0"/>
          </a:p>
          <a:p>
            <a:pPr fontAlgn="base" lvl="4"/>
            <a:r>
              <a:rPr altLang="en-US" lang="zh-CN" noProof="1" strike="noStrike" smtClean="0"/>
              <a:t>第五级</a:t>
            </a:r>
            <a:endParaRPr altLang="en-US" lang="zh-CN" noProof="1" strike="noStrike"/>
          </a:p>
        </p:txBody>
      </p:sp>
      <p:sp>
        <p:nvSpPr>
          <p:cNvPr id="1048666" name="日期占位符 3"/>
          <p:cNvSpPr>
            <a:spLocks noGrp="1"/>
          </p:cNvSpPr>
          <p:nvPr>
            <p:ph type="dt" sz="half" idx="10"/>
          </p:nvPr>
        </p:nvSpPr>
        <p:spPr/>
        <p:txBody>
          <a:bodyPr/>
          <a:p>
            <a:pPr algn="ctr" defTabSz="914400" eaLnBrk="1" fontAlgn="base" hangingPunct="1" indent="0" latinLnBrk="0" lvl="0" marL="0" marR="0" rtl="0">
              <a:lnSpc>
                <a:spcPct val="100000"/>
              </a:lnSpc>
              <a:spcBef>
                <a:spcPct val="0"/>
              </a:spcBef>
              <a:spcAft>
                <a:spcPct val="0"/>
              </a:spcAft>
              <a:buClrTx/>
              <a:buSzTx/>
              <a:buFontTx/>
              <a:buNone/>
            </a:pPr>
            <a:fld id="{75F08D96-B3D7-4A8F-AEBE-F30E44F3A454}" type="datetime1">
              <a:rPr altLang="en-US" baseline="0" b="0" cap="none" sz="1400" i="0" kern="1200" kumimoji="0" lang="zh-CN" noProof="0" normalizeH="0" spc="0" strike="noStrike" u="none">
                <a:ln>
                  <a:noFill/>
                </a:ln>
                <a:solidFill>
                  <a:schemeClr val="tx1"/>
                </a:solidFill>
                <a:effectLst/>
                <a:uLnTx/>
                <a:uFillTx/>
                <a:latin typeface="+mn-lt"/>
                <a:ea typeface="宋体" panose="02010600030101010101" pitchFamily="2" charset="-122"/>
                <a:cs typeface="+mn-cs"/>
              </a:rPr>
            </a:fld>
            <a:endParaRPr altLang="zh-CN" baseline="0" b="0" cap="none" sz="1400" i="0" kern="1200" kumimoji="0" lang="en-US" noProof="0" normalizeH="0" spc="0" strike="noStrike" u="none">
              <a:ln>
                <a:noFill/>
              </a:ln>
              <a:solidFill>
                <a:schemeClr val="tx1"/>
              </a:solidFill>
              <a:effectLst/>
              <a:uLnTx/>
              <a:uFillTx/>
              <a:latin typeface="+mn-lt"/>
              <a:ea typeface="宋体" panose="02010600030101010101" pitchFamily="2" charset="-122"/>
              <a:cs typeface="+mn-cs"/>
            </a:endParaRPr>
          </a:p>
        </p:txBody>
      </p:sp>
      <p:sp>
        <p:nvSpPr>
          <p:cNvPr id="1048667" name="页脚占位符 4"/>
          <p:cNvSpPr>
            <a:spLocks noGrp="1"/>
          </p:cNvSpPr>
          <p:nvPr>
            <p:ph type="ftr" sz="quarter" idx="11"/>
          </p:nvPr>
        </p:nvSpPr>
        <p:spPr/>
        <p:txBody>
          <a:bodyPr/>
          <a:p>
            <a:pPr algn="r" defTabSz="914400" eaLnBrk="1" fontAlgn="base" hangingPunct="1" indent="0" latinLnBrk="0" lvl="0" marL="0" marR="0" rtl="0">
              <a:lnSpc>
                <a:spcPct val="100000"/>
              </a:lnSpc>
              <a:spcBef>
                <a:spcPct val="0"/>
              </a:spcBef>
              <a:spcAft>
                <a:spcPct val="0"/>
              </a:spcAft>
              <a:buClrTx/>
              <a:buSzTx/>
              <a:buFontTx/>
              <a:buNone/>
            </a:pPr>
            <a:endParaRPr altLang="zh-CN" baseline="0" b="0" cap="none" sz="1400" i="0" kern="1200" kumimoji="0" lang="en-US" noProof="0" normalizeH="0" spc="0" strike="noStrike" u="none"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8668" name="灯片编号占位符 5"/>
          <p:cNvSpPr>
            <a:spLocks noGrp="1"/>
          </p:cNvSpPr>
          <p:nvPr>
            <p:ph type="sldNum" sz="quarter" idx="12"/>
          </p:nvPr>
        </p:nvSpPr>
        <p:spPr/>
        <p:txBody>
          <a:bodyPr/>
          <a:p>
            <a:pPr eaLnBrk="1" fontAlgn="base" hangingPunct="1" lvl="0"/>
            <a:fld id="{9A0DB2DC-4C9A-4742-B13C-FB6460FD3503}" type="slidenum">
              <a:rPr altLang="en-US" dirty="0" lang="zh-CN" noProof="1" strike="noStrike">
                <a:latin typeface="Arial" panose="020B0604020202020204" pitchFamily="34" charset="0"/>
                <a:ea typeface="宋体" panose="02010600030101010101" pitchFamily="2" charset="-122"/>
                <a:cs typeface="+mn-cs"/>
              </a:rPr>
            </a:fld>
            <a:endParaRPr altLang="en-US" dirty="0" lang="zh-CN" noProof="1" strike="noStrike">
              <a:latin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xmlns:p14="http://schemas.microsoft.com/office/powerpoint/2010/main" spd="slow" p14:dur="1000">
        <p:zoom/>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type="obj">
  <p:cSld name="标题和内容">
    <p:spTree>
      <p:nvGrpSpPr>
        <p:cNvPr id="26" name=""/>
        <p:cNvGrpSpPr/>
        <p:nvPr/>
      </p:nvGrpSpPr>
      <p:grpSpPr>
        <a:xfrm>
          <a:off x="0" y="0"/>
          <a:ext cx="0" cy="0"/>
          <a:chOff x="0" y="0"/>
          <a:chExt cx="0" cy="0"/>
        </a:xfrm>
      </p:grpSpPr>
      <p:sp>
        <p:nvSpPr>
          <p:cNvPr id="1048581" name="标题 1"/>
          <p:cNvSpPr>
            <a:spLocks noGrp="1"/>
          </p:cNvSpPr>
          <p:nvPr>
            <p:ph type="title"/>
          </p:nvPr>
        </p:nvSpPr>
        <p:spPr/>
        <p:txBody>
          <a:bodyPr/>
          <a:p>
            <a:pPr fontAlgn="base"/>
            <a:r>
              <a:rPr altLang="en-US" lang="zh-CN" noProof="1" strike="noStrike" smtClean="0"/>
              <a:t>单击此处编辑母版标题样式</a:t>
            </a:r>
            <a:endParaRPr altLang="en-US" lang="zh-CN" noProof="1" strike="noStrike"/>
          </a:p>
        </p:txBody>
      </p:sp>
      <p:sp>
        <p:nvSpPr>
          <p:cNvPr id="1048582" name="内容占位符 2"/>
          <p:cNvSpPr>
            <a:spLocks noGrp="1"/>
          </p:cNvSpPr>
          <p:nvPr>
            <p:ph idx="1"/>
          </p:nvPr>
        </p:nvSpPr>
        <p:spPr/>
        <p:txBody>
          <a:bodyPr/>
          <a:p>
            <a:pPr fontAlgn="base" lvl="0"/>
            <a:r>
              <a:rPr altLang="en-US" lang="zh-CN" noProof="1" strike="noStrike" smtClean="0"/>
              <a:t>单击此处编辑母版文本样式</a:t>
            </a:r>
            <a:endParaRPr altLang="en-US" lang="zh-CN" noProof="1" strike="noStrike" smtClean="0"/>
          </a:p>
          <a:p>
            <a:pPr fontAlgn="base" lvl="1"/>
            <a:r>
              <a:rPr altLang="en-US" lang="zh-CN" noProof="1" strike="noStrike" smtClean="0"/>
              <a:t>第二级</a:t>
            </a:r>
            <a:endParaRPr altLang="en-US" lang="zh-CN" noProof="1" strike="noStrike" smtClean="0"/>
          </a:p>
          <a:p>
            <a:pPr fontAlgn="base" lvl="2"/>
            <a:r>
              <a:rPr altLang="en-US" lang="zh-CN" noProof="1" strike="noStrike" smtClean="0"/>
              <a:t>第三级</a:t>
            </a:r>
            <a:endParaRPr altLang="en-US" lang="zh-CN" noProof="1" strike="noStrike" smtClean="0"/>
          </a:p>
          <a:p>
            <a:pPr fontAlgn="base" lvl="3"/>
            <a:r>
              <a:rPr altLang="en-US" lang="zh-CN" noProof="1" strike="noStrike" smtClean="0"/>
              <a:t>第四级</a:t>
            </a:r>
            <a:endParaRPr altLang="en-US" lang="zh-CN" noProof="1" strike="noStrike" smtClean="0"/>
          </a:p>
          <a:p>
            <a:pPr fontAlgn="base" lvl="4"/>
            <a:r>
              <a:rPr altLang="en-US" lang="zh-CN" noProof="1" strike="noStrike" smtClean="0"/>
              <a:t>第五级</a:t>
            </a:r>
            <a:endParaRPr altLang="en-US" lang="zh-CN" noProof="1" strike="noStrike"/>
          </a:p>
        </p:txBody>
      </p:sp>
      <p:sp>
        <p:nvSpPr>
          <p:cNvPr id="1048583" name="日期占位符 3"/>
          <p:cNvSpPr>
            <a:spLocks noGrp="1"/>
          </p:cNvSpPr>
          <p:nvPr>
            <p:ph type="dt" sz="half" idx="10"/>
          </p:nvPr>
        </p:nvSpPr>
        <p:spPr/>
        <p:txBody>
          <a:bodyPr/>
          <a:p>
            <a:pPr algn="ctr" defTabSz="914400" eaLnBrk="1" fontAlgn="base" hangingPunct="1" indent="0" latinLnBrk="0" lvl="0" marL="0" marR="0" rtl="0">
              <a:lnSpc>
                <a:spcPct val="100000"/>
              </a:lnSpc>
              <a:spcBef>
                <a:spcPct val="0"/>
              </a:spcBef>
              <a:spcAft>
                <a:spcPct val="0"/>
              </a:spcAft>
              <a:buClrTx/>
              <a:buSzTx/>
              <a:buFontTx/>
              <a:buNone/>
            </a:pPr>
            <a:fld id="{75F08D96-B3D7-4A8F-AEBE-F30E44F3A454}" type="datetime1">
              <a:rPr altLang="en-US" baseline="0" b="0" cap="none" sz="1400" i="0" kern="1200" kumimoji="0" lang="zh-CN" noProof="0" normalizeH="0" spc="0" strike="noStrike" u="none">
                <a:ln>
                  <a:noFill/>
                </a:ln>
                <a:solidFill>
                  <a:schemeClr val="tx1"/>
                </a:solidFill>
                <a:effectLst/>
                <a:uLnTx/>
                <a:uFillTx/>
                <a:latin typeface="+mn-lt"/>
                <a:ea typeface="宋体" panose="02010600030101010101" pitchFamily="2" charset="-122"/>
                <a:cs typeface="+mn-cs"/>
              </a:rPr>
            </a:fld>
            <a:endParaRPr altLang="zh-CN" baseline="0" b="0" cap="none" sz="1400" i="0" kern="1200" kumimoji="0" lang="en-US" noProof="0" normalizeH="0" spc="0" strike="noStrike" u="none">
              <a:ln>
                <a:noFill/>
              </a:ln>
              <a:solidFill>
                <a:schemeClr val="tx1"/>
              </a:solidFill>
              <a:effectLst/>
              <a:uLnTx/>
              <a:uFillTx/>
              <a:latin typeface="+mn-lt"/>
              <a:ea typeface="宋体" panose="02010600030101010101" pitchFamily="2" charset="-122"/>
              <a:cs typeface="+mn-cs"/>
            </a:endParaRPr>
          </a:p>
        </p:txBody>
      </p:sp>
      <p:sp>
        <p:nvSpPr>
          <p:cNvPr id="1048584" name="页脚占位符 4"/>
          <p:cNvSpPr>
            <a:spLocks noGrp="1"/>
          </p:cNvSpPr>
          <p:nvPr>
            <p:ph type="ftr" sz="quarter" idx="11"/>
          </p:nvPr>
        </p:nvSpPr>
        <p:spPr/>
        <p:txBody>
          <a:bodyPr/>
          <a:p>
            <a:pPr algn="r" defTabSz="914400" eaLnBrk="1" fontAlgn="base" hangingPunct="1" indent="0" latinLnBrk="0" lvl="0" marL="0" marR="0" rtl="0">
              <a:lnSpc>
                <a:spcPct val="100000"/>
              </a:lnSpc>
              <a:spcBef>
                <a:spcPct val="0"/>
              </a:spcBef>
              <a:spcAft>
                <a:spcPct val="0"/>
              </a:spcAft>
              <a:buClrTx/>
              <a:buSzTx/>
              <a:buFontTx/>
              <a:buNone/>
            </a:pPr>
            <a:endParaRPr altLang="zh-CN" baseline="0" b="0" cap="none" sz="1400" i="0" kern="1200" kumimoji="0" lang="en-US" noProof="0" normalizeH="0" spc="0" strike="noStrike" u="none"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8585" name="灯片编号占位符 5"/>
          <p:cNvSpPr>
            <a:spLocks noGrp="1"/>
          </p:cNvSpPr>
          <p:nvPr>
            <p:ph type="sldNum" sz="quarter" idx="12"/>
          </p:nvPr>
        </p:nvSpPr>
        <p:spPr/>
        <p:txBody>
          <a:bodyPr/>
          <a:p>
            <a:pPr eaLnBrk="1" fontAlgn="base" hangingPunct="1" lvl="0"/>
            <a:fld id="{9A0DB2DC-4C9A-4742-B13C-FB6460FD3503}" type="slidenum">
              <a:rPr altLang="en-US" dirty="0" lang="zh-CN" noProof="1" strike="noStrike">
                <a:latin typeface="Arial" panose="020B0604020202020204" pitchFamily="34" charset="0"/>
                <a:ea typeface="宋体" panose="02010600030101010101" pitchFamily="2" charset="-122"/>
                <a:cs typeface="+mn-cs"/>
              </a:rPr>
            </a:fld>
            <a:endParaRPr altLang="en-US" dirty="0" lang="zh-CN" noProof="1" strike="noStrike">
              <a:latin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xmlns:p14="http://schemas.microsoft.com/office/powerpoint/2010/main" spd="slow" p14:dur="1000">
        <p:zoom/>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type="secHead">
  <p:cSld name="节标题">
    <p:spTree>
      <p:nvGrpSpPr>
        <p:cNvPr id="54" name=""/>
        <p:cNvGrpSpPr/>
        <p:nvPr/>
      </p:nvGrpSpPr>
      <p:grpSpPr>
        <a:xfrm>
          <a:off x="0" y="0"/>
          <a:ext cx="0" cy="0"/>
          <a:chOff x="0" y="0"/>
          <a:chExt cx="0" cy="0"/>
        </a:xfrm>
      </p:grpSpPr>
      <p:sp>
        <p:nvSpPr>
          <p:cNvPr id="1048680" name="标题 1"/>
          <p:cNvSpPr>
            <a:spLocks noGrp="1"/>
          </p:cNvSpPr>
          <p:nvPr>
            <p:ph type="title"/>
          </p:nvPr>
        </p:nvSpPr>
        <p:spPr>
          <a:xfrm>
            <a:off x="722313" y="4406900"/>
            <a:ext cx="7772400" cy="1362075"/>
          </a:xfrm>
        </p:spPr>
        <p:txBody>
          <a:bodyPr anchor="t"/>
          <a:lstStyle>
            <a:lvl1pPr algn="l">
              <a:defRPr b="1" cap="all" sz="4000"/>
            </a:lvl1pPr>
          </a:lstStyle>
          <a:p>
            <a:pPr fontAlgn="base"/>
            <a:r>
              <a:rPr altLang="en-US" lang="zh-CN" noProof="1" strike="noStrike" smtClean="0"/>
              <a:t>单击此处编辑母版标题样式</a:t>
            </a:r>
            <a:endParaRPr altLang="en-US" lang="zh-CN" noProof="1" strike="noStrike"/>
          </a:p>
        </p:txBody>
      </p:sp>
      <p:sp>
        <p:nvSpPr>
          <p:cNvPr id="1048681" name="文本占位符 2"/>
          <p:cNvSpPr>
            <a:spLocks noGrp="1"/>
          </p:cNvSpPr>
          <p:nvPr>
            <p:ph type="body" idx="1"/>
          </p:nvPr>
        </p:nvSpPr>
        <p:spPr>
          <a:xfrm>
            <a:off x="722313" y="2906713"/>
            <a:ext cx="7772400" cy="1500187"/>
          </a:xfrm>
        </p:spPr>
        <p:txBody>
          <a:bodyPr anchor="b"/>
          <a:lstStyle>
            <a:lvl1pPr indent="0" marL="0">
              <a:buNone/>
              <a:defRPr sz="2000"/>
            </a:lvl1pPr>
            <a:lvl2pPr indent="0" marL="457200">
              <a:buNone/>
              <a:defRPr sz="1800"/>
            </a:lvl2pPr>
            <a:lvl3pPr indent="0" marL="914400">
              <a:buNone/>
              <a:defRPr sz="1600"/>
            </a:lvl3pPr>
            <a:lvl4pPr indent="0" marL="1371600">
              <a:buNone/>
              <a:defRPr sz="1400"/>
            </a:lvl4pPr>
            <a:lvl5pPr indent="0" marL="1828800">
              <a:buNone/>
              <a:defRPr sz="1400"/>
            </a:lvl5pPr>
            <a:lvl6pPr indent="0" marL="2286000">
              <a:buNone/>
              <a:defRPr sz="1400"/>
            </a:lvl6pPr>
            <a:lvl7pPr indent="0" marL="2743200">
              <a:buNone/>
              <a:defRPr sz="1400"/>
            </a:lvl7pPr>
            <a:lvl8pPr indent="0" marL="3200400">
              <a:buNone/>
              <a:defRPr sz="1400"/>
            </a:lvl8pPr>
            <a:lvl9pPr indent="0" marL="3657600">
              <a:buNone/>
              <a:defRPr sz="1400"/>
            </a:lvl9pPr>
          </a:lstStyle>
          <a:p>
            <a:pPr fontAlgn="base" lvl="0"/>
            <a:r>
              <a:rPr altLang="en-US" lang="zh-CN" noProof="1" strike="noStrike" smtClean="0"/>
              <a:t>单击此处编辑母版文本样式</a:t>
            </a:r>
            <a:endParaRPr altLang="en-US" lang="zh-CN" noProof="1" strike="noStrike" smtClean="0"/>
          </a:p>
        </p:txBody>
      </p:sp>
      <p:sp>
        <p:nvSpPr>
          <p:cNvPr id="1048682" name="日期占位符 3"/>
          <p:cNvSpPr>
            <a:spLocks noGrp="1"/>
          </p:cNvSpPr>
          <p:nvPr>
            <p:ph type="dt" sz="half" idx="10"/>
          </p:nvPr>
        </p:nvSpPr>
        <p:spPr/>
        <p:txBody>
          <a:bodyPr/>
          <a:p>
            <a:pPr algn="ctr" defTabSz="914400" eaLnBrk="1" fontAlgn="base" hangingPunct="1" indent="0" latinLnBrk="0" lvl="0" marL="0" marR="0" rtl="0">
              <a:lnSpc>
                <a:spcPct val="100000"/>
              </a:lnSpc>
              <a:spcBef>
                <a:spcPct val="0"/>
              </a:spcBef>
              <a:spcAft>
                <a:spcPct val="0"/>
              </a:spcAft>
              <a:buClrTx/>
              <a:buSzTx/>
              <a:buFontTx/>
              <a:buNone/>
            </a:pPr>
            <a:fld id="{75F08D96-B3D7-4A8F-AEBE-F30E44F3A454}" type="datetime1">
              <a:rPr altLang="en-US" baseline="0" b="0" cap="none" sz="1400" i="0" kern="1200" kumimoji="0" lang="zh-CN" noProof="0" normalizeH="0" spc="0" strike="noStrike" u="none">
                <a:ln>
                  <a:noFill/>
                </a:ln>
                <a:solidFill>
                  <a:schemeClr val="tx1"/>
                </a:solidFill>
                <a:effectLst/>
                <a:uLnTx/>
                <a:uFillTx/>
                <a:latin typeface="+mn-lt"/>
                <a:ea typeface="宋体" panose="02010600030101010101" pitchFamily="2" charset="-122"/>
                <a:cs typeface="+mn-cs"/>
              </a:rPr>
            </a:fld>
            <a:endParaRPr altLang="zh-CN" baseline="0" b="0" cap="none" sz="1400" i="0" kern="1200" kumimoji="0" lang="en-US" noProof="0" normalizeH="0" spc="0" strike="noStrike" u="none">
              <a:ln>
                <a:noFill/>
              </a:ln>
              <a:solidFill>
                <a:schemeClr val="tx1"/>
              </a:solidFill>
              <a:effectLst/>
              <a:uLnTx/>
              <a:uFillTx/>
              <a:latin typeface="+mn-lt"/>
              <a:ea typeface="宋体" panose="02010600030101010101" pitchFamily="2" charset="-122"/>
              <a:cs typeface="+mn-cs"/>
            </a:endParaRPr>
          </a:p>
        </p:txBody>
      </p:sp>
      <p:sp>
        <p:nvSpPr>
          <p:cNvPr id="1048683" name="页脚占位符 4"/>
          <p:cNvSpPr>
            <a:spLocks noGrp="1"/>
          </p:cNvSpPr>
          <p:nvPr>
            <p:ph type="ftr" sz="quarter" idx="11"/>
          </p:nvPr>
        </p:nvSpPr>
        <p:spPr/>
        <p:txBody>
          <a:bodyPr/>
          <a:p>
            <a:pPr algn="r" defTabSz="914400" eaLnBrk="1" fontAlgn="base" hangingPunct="1" indent="0" latinLnBrk="0" lvl="0" marL="0" marR="0" rtl="0">
              <a:lnSpc>
                <a:spcPct val="100000"/>
              </a:lnSpc>
              <a:spcBef>
                <a:spcPct val="0"/>
              </a:spcBef>
              <a:spcAft>
                <a:spcPct val="0"/>
              </a:spcAft>
              <a:buClrTx/>
              <a:buSzTx/>
              <a:buFontTx/>
              <a:buNone/>
            </a:pPr>
            <a:endParaRPr altLang="zh-CN" baseline="0" b="0" cap="none" sz="1400" i="0" kern="1200" kumimoji="0" lang="en-US" noProof="0" normalizeH="0" spc="0" strike="noStrike" u="none"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8684" name="灯片编号占位符 5"/>
          <p:cNvSpPr>
            <a:spLocks noGrp="1"/>
          </p:cNvSpPr>
          <p:nvPr>
            <p:ph type="sldNum" sz="quarter" idx="12"/>
          </p:nvPr>
        </p:nvSpPr>
        <p:spPr/>
        <p:txBody>
          <a:bodyPr/>
          <a:p>
            <a:pPr eaLnBrk="1" fontAlgn="base" hangingPunct="1" lvl="0"/>
            <a:fld id="{9A0DB2DC-4C9A-4742-B13C-FB6460FD3503}" type="slidenum">
              <a:rPr altLang="en-US" dirty="0" lang="zh-CN" noProof="1" strike="noStrike">
                <a:latin typeface="Arial" panose="020B0604020202020204" pitchFamily="34" charset="0"/>
                <a:ea typeface="宋体" panose="02010600030101010101" pitchFamily="2" charset="-122"/>
                <a:cs typeface="+mn-cs"/>
              </a:rPr>
            </a:fld>
            <a:endParaRPr altLang="en-US" dirty="0" lang="zh-CN" noProof="1" strike="noStrike">
              <a:latin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xmlns:p14="http://schemas.microsoft.com/office/powerpoint/2010/main" spd="slow" p14:dur="1000">
        <p:zoom/>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type="twoObj">
  <p:cSld name="两栏内容">
    <p:spTree>
      <p:nvGrpSpPr>
        <p:cNvPr id="55" name=""/>
        <p:cNvGrpSpPr/>
        <p:nvPr/>
      </p:nvGrpSpPr>
      <p:grpSpPr>
        <a:xfrm>
          <a:off x="0" y="0"/>
          <a:ext cx="0" cy="0"/>
          <a:chOff x="0" y="0"/>
          <a:chExt cx="0" cy="0"/>
        </a:xfrm>
      </p:grpSpPr>
      <p:sp>
        <p:nvSpPr>
          <p:cNvPr id="1048685" name="标题 1"/>
          <p:cNvSpPr>
            <a:spLocks noGrp="1"/>
          </p:cNvSpPr>
          <p:nvPr>
            <p:ph type="title"/>
          </p:nvPr>
        </p:nvSpPr>
        <p:spPr/>
        <p:txBody>
          <a:bodyPr/>
          <a:p>
            <a:pPr fontAlgn="base"/>
            <a:r>
              <a:rPr altLang="en-US" lang="zh-CN" noProof="1" strike="noStrike" smtClean="0"/>
              <a:t>单击此处编辑母版标题样式</a:t>
            </a:r>
            <a:endParaRPr altLang="en-US" lang="zh-CN" noProof="1" strike="noStrike"/>
          </a:p>
        </p:txBody>
      </p:sp>
      <p:sp>
        <p:nvSpPr>
          <p:cNvPr id="1048686" name="内容占位符 2"/>
          <p:cNvSpPr>
            <a:spLocks noGrp="1"/>
          </p:cNvSpPr>
          <p:nvPr>
            <p:ph sz="half" idx="1"/>
          </p:nvPr>
        </p:nvSpPr>
        <p:spPr>
          <a:xfrm>
            <a:off x="328613" y="1941513"/>
            <a:ext cx="402748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fontAlgn="base" lvl="0"/>
            <a:r>
              <a:rPr altLang="en-US" lang="zh-CN" noProof="1" strike="noStrike" smtClean="0"/>
              <a:t>单击此处编辑母版文本样式</a:t>
            </a:r>
            <a:endParaRPr altLang="en-US" lang="zh-CN" noProof="1" strike="noStrike" smtClean="0"/>
          </a:p>
          <a:p>
            <a:pPr fontAlgn="base" lvl="1"/>
            <a:r>
              <a:rPr altLang="en-US" lang="zh-CN" noProof="1" strike="noStrike" smtClean="0"/>
              <a:t>第二级</a:t>
            </a:r>
            <a:endParaRPr altLang="en-US" lang="zh-CN" noProof="1" strike="noStrike" smtClean="0"/>
          </a:p>
          <a:p>
            <a:pPr fontAlgn="base" lvl="2"/>
            <a:r>
              <a:rPr altLang="en-US" lang="zh-CN" noProof="1" strike="noStrike" smtClean="0"/>
              <a:t>第三级</a:t>
            </a:r>
            <a:endParaRPr altLang="en-US" lang="zh-CN" noProof="1" strike="noStrike" smtClean="0"/>
          </a:p>
          <a:p>
            <a:pPr fontAlgn="base" lvl="3"/>
            <a:r>
              <a:rPr altLang="en-US" lang="zh-CN" noProof="1" strike="noStrike" smtClean="0"/>
              <a:t>第四级</a:t>
            </a:r>
            <a:endParaRPr altLang="en-US" lang="zh-CN" noProof="1" strike="noStrike" smtClean="0"/>
          </a:p>
          <a:p>
            <a:pPr fontAlgn="base" lvl="4"/>
            <a:r>
              <a:rPr altLang="en-US" lang="zh-CN" noProof="1" strike="noStrike" smtClean="0"/>
              <a:t>第五级</a:t>
            </a:r>
            <a:endParaRPr altLang="en-US" lang="zh-CN" noProof="1" strike="noStrike"/>
          </a:p>
        </p:txBody>
      </p:sp>
      <p:sp>
        <p:nvSpPr>
          <p:cNvPr id="1048687" name="内容占位符 3"/>
          <p:cNvSpPr>
            <a:spLocks noGrp="1"/>
          </p:cNvSpPr>
          <p:nvPr>
            <p:ph sz="half" idx="2"/>
          </p:nvPr>
        </p:nvSpPr>
        <p:spPr>
          <a:xfrm>
            <a:off x="4508500" y="1941513"/>
            <a:ext cx="4029075"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fontAlgn="base" lvl="0"/>
            <a:r>
              <a:rPr altLang="en-US" lang="zh-CN" noProof="1" strike="noStrike" smtClean="0"/>
              <a:t>单击此处编辑母版文本样式</a:t>
            </a:r>
            <a:endParaRPr altLang="en-US" lang="zh-CN" noProof="1" strike="noStrike" smtClean="0"/>
          </a:p>
          <a:p>
            <a:pPr fontAlgn="base" lvl="1"/>
            <a:r>
              <a:rPr altLang="en-US" lang="zh-CN" noProof="1" strike="noStrike" smtClean="0"/>
              <a:t>第二级</a:t>
            </a:r>
            <a:endParaRPr altLang="en-US" lang="zh-CN" noProof="1" strike="noStrike" smtClean="0"/>
          </a:p>
          <a:p>
            <a:pPr fontAlgn="base" lvl="2"/>
            <a:r>
              <a:rPr altLang="en-US" lang="zh-CN" noProof="1" strike="noStrike" smtClean="0"/>
              <a:t>第三级</a:t>
            </a:r>
            <a:endParaRPr altLang="en-US" lang="zh-CN" noProof="1" strike="noStrike" smtClean="0"/>
          </a:p>
          <a:p>
            <a:pPr fontAlgn="base" lvl="3"/>
            <a:r>
              <a:rPr altLang="en-US" lang="zh-CN" noProof="1" strike="noStrike" smtClean="0"/>
              <a:t>第四级</a:t>
            </a:r>
            <a:endParaRPr altLang="en-US" lang="zh-CN" noProof="1" strike="noStrike" smtClean="0"/>
          </a:p>
          <a:p>
            <a:pPr fontAlgn="base" lvl="4"/>
            <a:r>
              <a:rPr altLang="en-US" lang="zh-CN" noProof="1" strike="noStrike" smtClean="0"/>
              <a:t>第五级</a:t>
            </a:r>
            <a:endParaRPr altLang="en-US" lang="zh-CN" noProof="1" strike="noStrike"/>
          </a:p>
        </p:txBody>
      </p:sp>
      <p:sp>
        <p:nvSpPr>
          <p:cNvPr id="1048688" name="日期占位符 4"/>
          <p:cNvSpPr>
            <a:spLocks noGrp="1"/>
          </p:cNvSpPr>
          <p:nvPr>
            <p:ph type="dt" sz="half" idx="10"/>
          </p:nvPr>
        </p:nvSpPr>
        <p:spPr/>
        <p:txBody>
          <a:bodyPr/>
          <a:p>
            <a:pPr algn="ctr" defTabSz="914400" eaLnBrk="1" fontAlgn="base" hangingPunct="1" indent="0" latinLnBrk="0" lvl="0" marL="0" marR="0" rtl="0">
              <a:lnSpc>
                <a:spcPct val="100000"/>
              </a:lnSpc>
              <a:spcBef>
                <a:spcPct val="0"/>
              </a:spcBef>
              <a:spcAft>
                <a:spcPct val="0"/>
              </a:spcAft>
              <a:buClrTx/>
              <a:buSzTx/>
              <a:buFontTx/>
              <a:buNone/>
            </a:pPr>
            <a:fld id="{75F08D96-B3D7-4A8F-AEBE-F30E44F3A454}" type="datetime1">
              <a:rPr altLang="en-US" baseline="0" b="0" cap="none" sz="1400" i="0" kern="1200" kumimoji="0" lang="zh-CN" noProof="0" normalizeH="0" spc="0" strike="noStrike" u="none">
                <a:ln>
                  <a:noFill/>
                </a:ln>
                <a:solidFill>
                  <a:schemeClr val="tx1"/>
                </a:solidFill>
                <a:effectLst/>
                <a:uLnTx/>
                <a:uFillTx/>
                <a:latin typeface="+mn-lt"/>
                <a:ea typeface="宋体" panose="02010600030101010101" pitchFamily="2" charset="-122"/>
                <a:cs typeface="+mn-cs"/>
              </a:rPr>
            </a:fld>
            <a:endParaRPr altLang="zh-CN" baseline="0" b="0" cap="none" sz="1400" i="0" kern="1200" kumimoji="0" lang="en-US" noProof="0" normalizeH="0" spc="0" strike="noStrike" u="none">
              <a:ln>
                <a:noFill/>
              </a:ln>
              <a:solidFill>
                <a:schemeClr val="tx1"/>
              </a:solidFill>
              <a:effectLst/>
              <a:uLnTx/>
              <a:uFillTx/>
              <a:latin typeface="+mn-lt"/>
              <a:ea typeface="宋体" panose="02010600030101010101" pitchFamily="2" charset="-122"/>
              <a:cs typeface="+mn-cs"/>
            </a:endParaRPr>
          </a:p>
        </p:txBody>
      </p:sp>
      <p:sp>
        <p:nvSpPr>
          <p:cNvPr id="1048689" name="页脚占位符 5"/>
          <p:cNvSpPr>
            <a:spLocks noGrp="1"/>
          </p:cNvSpPr>
          <p:nvPr>
            <p:ph type="ftr" sz="quarter" idx="11"/>
          </p:nvPr>
        </p:nvSpPr>
        <p:spPr/>
        <p:txBody>
          <a:bodyPr/>
          <a:p>
            <a:pPr algn="r" defTabSz="914400" eaLnBrk="1" fontAlgn="base" hangingPunct="1" indent="0" latinLnBrk="0" lvl="0" marL="0" marR="0" rtl="0">
              <a:lnSpc>
                <a:spcPct val="100000"/>
              </a:lnSpc>
              <a:spcBef>
                <a:spcPct val="0"/>
              </a:spcBef>
              <a:spcAft>
                <a:spcPct val="0"/>
              </a:spcAft>
              <a:buClrTx/>
              <a:buSzTx/>
              <a:buFontTx/>
              <a:buNone/>
            </a:pPr>
            <a:endParaRPr altLang="zh-CN" baseline="0" b="0" cap="none" sz="1400" i="0" kern="1200" kumimoji="0" lang="en-US" noProof="0" normalizeH="0" spc="0" strike="noStrike" u="none"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8690" name="灯片编号占位符 6"/>
          <p:cNvSpPr>
            <a:spLocks noGrp="1"/>
          </p:cNvSpPr>
          <p:nvPr>
            <p:ph type="sldNum" sz="quarter" idx="12"/>
          </p:nvPr>
        </p:nvSpPr>
        <p:spPr/>
        <p:txBody>
          <a:bodyPr/>
          <a:p>
            <a:pPr eaLnBrk="1" fontAlgn="base" hangingPunct="1" lvl="0"/>
            <a:fld id="{9A0DB2DC-4C9A-4742-B13C-FB6460FD3503}" type="slidenum">
              <a:rPr altLang="en-US" dirty="0" lang="zh-CN" noProof="1" strike="noStrike">
                <a:latin typeface="Arial" panose="020B0604020202020204" pitchFamily="34" charset="0"/>
                <a:ea typeface="宋体" panose="02010600030101010101" pitchFamily="2" charset="-122"/>
                <a:cs typeface="+mn-cs"/>
              </a:rPr>
            </a:fld>
            <a:endParaRPr altLang="en-US" dirty="0" lang="zh-CN" noProof="1" strike="noStrike">
              <a:latin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xmlns:p14="http://schemas.microsoft.com/office/powerpoint/2010/main" spd="slow" p14:dur="1000">
        <p:zoom/>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type="twoTxTwoObj">
  <p:cSld name="比较">
    <p:spTree>
      <p:nvGrpSpPr>
        <p:cNvPr id="56" name=""/>
        <p:cNvGrpSpPr/>
        <p:nvPr/>
      </p:nvGrpSpPr>
      <p:grpSpPr>
        <a:xfrm>
          <a:off x="0" y="0"/>
          <a:ext cx="0" cy="0"/>
          <a:chOff x="0" y="0"/>
          <a:chExt cx="0" cy="0"/>
        </a:xfrm>
      </p:grpSpPr>
      <p:sp>
        <p:nvSpPr>
          <p:cNvPr id="1048691" name="标题 1"/>
          <p:cNvSpPr>
            <a:spLocks noGrp="1"/>
          </p:cNvSpPr>
          <p:nvPr>
            <p:ph type="title"/>
          </p:nvPr>
        </p:nvSpPr>
        <p:spPr>
          <a:xfrm>
            <a:off x="457200" y="274638"/>
            <a:ext cx="8229600" cy="1143000"/>
          </a:xfrm>
        </p:spPr>
        <p:txBody>
          <a:bodyPr/>
          <a:p>
            <a:pPr fontAlgn="base"/>
            <a:r>
              <a:rPr altLang="en-US" lang="zh-CN" noProof="1" strike="noStrike" smtClean="0"/>
              <a:t>单击此处编辑母版标题样式</a:t>
            </a:r>
            <a:endParaRPr altLang="en-US" lang="zh-CN" noProof="1" strike="noStrike"/>
          </a:p>
        </p:txBody>
      </p:sp>
      <p:sp>
        <p:nvSpPr>
          <p:cNvPr id="1048692" name="文本占位符 2"/>
          <p:cNvSpPr>
            <a:spLocks noGrp="1"/>
          </p:cNvSpPr>
          <p:nvPr>
            <p:ph type="body" idx="1"/>
          </p:nvPr>
        </p:nvSpPr>
        <p:spPr>
          <a:xfrm>
            <a:off x="457200" y="1535113"/>
            <a:ext cx="4040188" cy="639762"/>
          </a:xfrm>
        </p:spPr>
        <p:txBody>
          <a:bodyPr anchor="b"/>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fontAlgn="base" lvl="0"/>
            <a:r>
              <a:rPr altLang="en-US" lang="zh-CN" noProof="1" strike="noStrike" smtClean="0"/>
              <a:t>单击此处编辑母版文本样式</a:t>
            </a:r>
            <a:endParaRPr altLang="en-US" lang="zh-CN" noProof="1" strike="noStrike" smtClean="0"/>
          </a:p>
        </p:txBody>
      </p:sp>
      <p:sp>
        <p:nvSpPr>
          <p:cNvPr id="1048693"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fontAlgn="base" lvl="0"/>
            <a:r>
              <a:rPr altLang="en-US" lang="zh-CN" noProof="1" strike="noStrike" smtClean="0"/>
              <a:t>单击此处编辑母版文本样式</a:t>
            </a:r>
            <a:endParaRPr altLang="en-US" lang="zh-CN" noProof="1" strike="noStrike" smtClean="0"/>
          </a:p>
          <a:p>
            <a:pPr fontAlgn="base" lvl="1"/>
            <a:r>
              <a:rPr altLang="en-US" lang="zh-CN" noProof="1" strike="noStrike" smtClean="0"/>
              <a:t>第二级</a:t>
            </a:r>
            <a:endParaRPr altLang="en-US" lang="zh-CN" noProof="1" strike="noStrike" smtClean="0"/>
          </a:p>
          <a:p>
            <a:pPr fontAlgn="base" lvl="2"/>
            <a:r>
              <a:rPr altLang="en-US" lang="zh-CN" noProof="1" strike="noStrike" smtClean="0"/>
              <a:t>第三级</a:t>
            </a:r>
            <a:endParaRPr altLang="en-US" lang="zh-CN" noProof="1" strike="noStrike" smtClean="0"/>
          </a:p>
          <a:p>
            <a:pPr fontAlgn="base" lvl="3"/>
            <a:r>
              <a:rPr altLang="en-US" lang="zh-CN" noProof="1" strike="noStrike" smtClean="0"/>
              <a:t>第四级</a:t>
            </a:r>
            <a:endParaRPr altLang="en-US" lang="zh-CN" noProof="1" strike="noStrike" smtClean="0"/>
          </a:p>
          <a:p>
            <a:pPr fontAlgn="base" lvl="4"/>
            <a:r>
              <a:rPr altLang="en-US" lang="zh-CN" noProof="1" strike="noStrike" smtClean="0"/>
              <a:t>第五级</a:t>
            </a:r>
            <a:endParaRPr altLang="en-US" lang="zh-CN" noProof="1" strike="noStrike"/>
          </a:p>
        </p:txBody>
      </p:sp>
      <p:sp>
        <p:nvSpPr>
          <p:cNvPr id="1048694" name="文本占位符 4"/>
          <p:cNvSpPr>
            <a:spLocks noGrp="1"/>
          </p:cNvSpPr>
          <p:nvPr>
            <p:ph type="body" sz="quarter" idx="3"/>
          </p:nvPr>
        </p:nvSpPr>
        <p:spPr>
          <a:xfrm>
            <a:off x="4645025" y="1535113"/>
            <a:ext cx="4041775" cy="639762"/>
          </a:xfrm>
        </p:spPr>
        <p:txBody>
          <a:bodyPr anchor="b"/>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fontAlgn="base" lvl="0"/>
            <a:r>
              <a:rPr altLang="en-US" lang="zh-CN" noProof="1" strike="noStrike" smtClean="0"/>
              <a:t>单击此处编辑母版文本样式</a:t>
            </a:r>
            <a:endParaRPr altLang="en-US" lang="zh-CN" noProof="1" strike="noStrike" smtClean="0"/>
          </a:p>
        </p:txBody>
      </p:sp>
      <p:sp>
        <p:nvSpPr>
          <p:cNvPr id="1048695"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fontAlgn="base" lvl="0"/>
            <a:r>
              <a:rPr altLang="en-US" lang="zh-CN" noProof="1" strike="noStrike" smtClean="0"/>
              <a:t>单击此处编辑母版文本样式</a:t>
            </a:r>
            <a:endParaRPr altLang="en-US" lang="zh-CN" noProof="1" strike="noStrike" smtClean="0"/>
          </a:p>
          <a:p>
            <a:pPr fontAlgn="base" lvl="1"/>
            <a:r>
              <a:rPr altLang="en-US" lang="zh-CN" noProof="1" strike="noStrike" smtClean="0"/>
              <a:t>第二级</a:t>
            </a:r>
            <a:endParaRPr altLang="en-US" lang="zh-CN" noProof="1" strike="noStrike" smtClean="0"/>
          </a:p>
          <a:p>
            <a:pPr fontAlgn="base" lvl="2"/>
            <a:r>
              <a:rPr altLang="en-US" lang="zh-CN" noProof="1" strike="noStrike" smtClean="0"/>
              <a:t>第三级</a:t>
            </a:r>
            <a:endParaRPr altLang="en-US" lang="zh-CN" noProof="1" strike="noStrike" smtClean="0"/>
          </a:p>
          <a:p>
            <a:pPr fontAlgn="base" lvl="3"/>
            <a:r>
              <a:rPr altLang="en-US" lang="zh-CN" noProof="1" strike="noStrike" smtClean="0"/>
              <a:t>第四级</a:t>
            </a:r>
            <a:endParaRPr altLang="en-US" lang="zh-CN" noProof="1" strike="noStrike" smtClean="0"/>
          </a:p>
          <a:p>
            <a:pPr fontAlgn="base" lvl="4"/>
            <a:r>
              <a:rPr altLang="en-US" lang="zh-CN" noProof="1" strike="noStrike" smtClean="0"/>
              <a:t>第五级</a:t>
            </a:r>
            <a:endParaRPr altLang="en-US" lang="zh-CN" noProof="1" strike="noStrike"/>
          </a:p>
        </p:txBody>
      </p:sp>
      <p:sp>
        <p:nvSpPr>
          <p:cNvPr id="1048696" name="日期占位符 6"/>
          <p:cNvSpPr>
            <a:spLocks noGrp="1"/>
          </p:cNvSpPr>
          <p:nvPr>
            <p:ph type="dt" sz="half" idx="10"/>
          </p:nvPr>
        </p:nvSpPr>
        <p:spPr/>
        <p:txBody>
          <a:bodyPr/>
          <a:p>
            <a:pPr algn="ctr" defTabSz="914400" eaLnBrk="1" fontAlgn="base" hangingPunct="1" indent="0" latinLnBrk="0" lvl="0" marL="0" marR="0" rtl="0">
              <a:lnSpc>
                <a:spcPct val="100000"/>
              </a:lnSpc>
              <a:spcBef>
                <a:spcPct val="0"/>
              </a:spcBef>
              <a:spcAft>
                <a:spcPct val="0"/>
              </a:spcAft>
              <a:buClrTx/>
              <a:buSzTx/>
              <a:buFontTx/>
              <a:buNone/>
            </a:pPr>
            <a:fld id="{75F08D96-B3D7-4A8F-AEBE-F30E44F3A454}" type="datetime1">
              <a:rPr altLang="en-US" baseline="0" b="0" cap="none" sz="1400" i="0" kern="1200" kumimoji="0" lang="zh-CN" noProof="0" normalizeH="0" spc="0" strike="noStrike" u="none">
                <a:ln>
                  <a:noFill/>
                </a:ln>
                <a:solidFill>
                  <a:schemeClr val="tx1"/>
                </a:solidFill>
                <a:effectLst/>
                <a:uLnTx/>
                <a:uFillTx/>
                <a:latin typeface="+mn-lt"/>
                <a:ea typeface="宋体" panose="02010600030101010101" pitchFamily="2" charset="-122"/>
                <a:cs typeface="+mn-cs"/>
              </a:rPr>
            </a:fld>
            <a:endParaRPr altLang="zh-CN" baseline="0" b="0" cap="none" sz="1400" i="0" kern="1200" kumimoji="0" lang="en-US" noProof="0" normalizeH="0" spc="0" strike="noStrike" u="none">
              <a:ln>
                <a:noFill/>
              </a:ln>
              <a:solidFill>
                <a:schemeClr val="tx1"/>
              </a:solidFill>
              <a:effectLst/>
              <a:uLnTx/>
              <a:uFillTx/>
              <a:latin typeface="+mn-lt"/>
              <a:ea typeface="宋体" panose="02010600030101010101" pitchFamily="2" charset="-122"/>
              <a:cs typeface="+mn-cs"/>
            </a:endParaRPr>
          </a:p>
        </p:txBody>
      </p:sp>
      <p:sp>
        <p:nvSpPr>
          <p:cNvPr id="1048697" name="页脚占位符 7"/>
          <p:cNvSpPr>
            <a:spLocks noGrp="1"/>
          </p:cNvSpPr>
          <p:nvPr>
            <p:ph type="ftr" sz="quarter" idx="11"/>
          </p:nvPr>
        </p:nvSpPr>
        <p:spPr/>
        <p:txBody>
          <a:bodyPr/>
          <a:p>
            <a:pPr algn="r" defTabSz="914400" eaLnBrk="1" fontAlgn="base" hangingPunct="1" indent="0" latinLnBrk="0" lvl="0" marL="0" marR="0" rtl="0">
              <a:lnSpc>
                <a:spcPct val="100000"/>
              </a:lnSpc>
              <a:spcBef>
                <a:spcPct val="0"/>
              </a:spcBef>
              <a:spcAft>
                <a:spcPct val="0"/>
              </a:spcAft>
              <a:buClrTx/>
              <a:buSzTx/>
              <a:buFontTx/>
              <a:buNone/>
            </a:pPr>
            <a:endParaRPr altLang="zh-CN" baseline="0" b="0" cap="none" sz="1400" i="0" kern="1200" kumimoji="0" lang="en-US" noProof="0" normalizeH="0" spc="0" strike="noStrike" u="none"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8698" name="灯片编号占位符 8"/>
          <p:cNvSpPr>
            <a:spLocks noGrp="1"/>
          </p:cNvSpPr>
          <p:nvPr>
            <p:ph type="sldNum" sz="quarter" idx="12"/>
          </p:nvPr>
        </p:nvSpPr>
        <p:spPr/>
        <p:txBody>
          <a:bodyPr/>
          <a:p>
            <a:pPr eaLnBrk="1" fontAlgn="base" hangingPunct="1" lvl="0"/>
            <a:fld id="{9A0DB2DC-4C9A-4742-B13C-FB6460FD3503}" type="slidenum">
              <a:rPr altLang="en-US" dirty="0" lang="zh-CN" noProof="1" strike="noStrike">
                <a:latin typeface="Arial" panose="020B0604020202020204" pitchFamily="34" charset="0"/>
                <a:ea typeface="宋体" panose="02010600030101010101" pitchFamily="2" charset="-122"/>
                <a:cs typeface="+mn-cs"/>
              </a:rPr>
            </a:fld>
            <a:endParaRPr altLang="en-US" dirty="0" lang="zh-CN" noProof="1" strike="noStrike">
              <a:latin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xmlns:p14="http://schemas.microsoft.com/office/powerpoint/2010/main" spd="slow" p14:dur="1000">
        <p:zoom/>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type="titleOnly">
  <p:cSld name="仅标题">
    <p:spTree>
      <p:nvGrpSpPr>
        <p:cNvPr id="50" name=""/>
        <p:cNvGrpSpPr/>
        <p:nvPr/>
      </p:nvGrpSpPr>
      <p:grpSpPr>
        <a:xfrm>
          <a:off x="0" y="0"/>
          <a:ext cx="0" cy="0"/>
          <a:chOff x="0" y="0"/>
          <a:chExt cx="0" cy="0"/>
        </a:xfrm>
      </p:grpSpPr>
      <p:sp>
        <p:nvSpPr>
          <p:cNvPr id="1048660" name="标题 1"/>
          <p:cNvSpPr>
            <a:spLocks noGrp="1"/>
          </p:cNvSpPr>
          <p:nvPr>
            <p:ph type="title"/>
          </p:nvPr>
        </p:nvSpPr>
        <p:spPr/>
        <p:txBody>
          <a:bodyPr/>
          <a:p>
            <a:pPr fontAlgn="base"/>
            <a:r>
              <a:rPr altLang="en-US" lang="zh-CN" noProof="1" strike="noStrike" smtClean="0"/>
              <a:t>单击此处编辑母版标题样式</a:t>
            </a:r>
            <a:endParaRPr altLang="en-US" lang="zh-CN" noProof="1" strike="noStrike"/>
          </a:p>
        </p:txBody>
      </p:sp>
      <p:sp>
        <p:nvSpPr>
          <p:cNvPr id="1048661" name="日期占位符 2"/>
          <p:cNvSpPr>
            <a:spLocks noGrp="1"/>
          </p:cNvSpPr>
          <p:nvPr>
            <p:ph type="dt" sz="half" idx="10"/>
          </p:nvPr>
        </p:nvSpPr>
        <p:spPr/>
        <p:txBody>
          <a:bodyPr/>
          <a:p>
            <a:pPr algn="ctr" defTabSz="914400" eaLnBrk="1" fontAlgn="base" hangingPunct="1" indent="0" latinLnBrk="0" lvl="0" marL="0" marR="0" rtl="0">
              <a:lnSpc>
                <a:spcPct val="100000"/>
              </a:lnSpc>
              <a:spcBef>
                <a:spcPct val="0"/>
              </a:spcBef>
              <a:spcAft>
                <a:spcPct val="0"/>
              </a:spcAft>
              <a:buClrTx/>
              <a:buSzTx/>
              <a:buFontTx/>
              <a:buNone/>
            </a:pPr>
            <a:fld id="{75F08D96-B3D7-4A8F-AEBE-F30E44F3A454}" type="datetime1">
              <a:rPr altLang="en-US" baseline="0" b="0" cap="none" sz="1400" i="0" kern="1200" kumimoji="0" lang="zh-CN" noProof="0" normalizeH="0" spc="0" strike="noStrike" u="none">
                <a:ln>
                  <a:noFill/>
                </a:ln>
                <a:solidFill>
                  <a:schemeClr val="tx1"/>
                </a:solidFill>
                <a:effectLst/>
                <a:uLnTx/>
                <a:uFillTx/>
                <a:latin typeface="+mn-lt"/>
                <a:ea typeface="宋体" panose="02010600030101010101" pitchFamily="2" charset="-122"/>
                <a:cs typeface="+mn-cs"/>
              </a:rPr>
            </a:fld>
            <a:endParaRPr altLang="zh-CN" baseline="0" b="0" cap="none" sz="1400" i="0" kern="1200" kumimoji="0" lang="en-US" noProof="0" normalizeH="0" spc="0" strike="noStrike" u="none">
              <a:ln>
                <a:noFill/>
              </a:ln>
              <a:solidFill>
                <a:schemeClr val="tx1"/>
              </a:solidFill>
              <a:effectLst/>
              <a:uLnTx/>
              <a:uFillTx/>
              <a:latin typeface="+mn-lt"/>
              <a:ea typeface="宋体" panose="02010600030101010101" pitchFamily="2" charset="-122"/>
              <a:cs typeface="+mn-cs"/>
            </a:endParaRPr>
          </a:p>
        </p:txBody>
      </p:sp>
      <p:sp>
        <p:nvSpPr>
          <p:cNvPr id="1048662" name="页脚占位符 3"/>
          <p:cNvSpPr>
            <a:spLocks noGrp="1"/>
          </p:cNvSpPr>
          <p:nvPr>
            <p:ph type="ftr" sz="quarter" idx="11"/>
          </p:nvPr>
        </p:nvSpPr>
        <p:spPr/>
        <p:txBody>
          <a:bodyPr/>
          <a:p>
            <a:pPr algn="r" defTabSz="914400" eaLnBrk="1" fontAlgn="base" hangingPunct="1" indent="0" latinLnBrk="0" lvl="0" marL="0" marR="0" rtl="0">
              <a:lnSpc>
                <a:spcPct val="100000"/>
              </a:lnSpc>
              <a:spcBef>
                <a:spcPct val="0"/>
              </a:spcBef>
              <a:spcAft>
                <a:spcPct val="0"/>
              </a:spcAft>
              <a:buClrTx/>
              <a:buSzTx/>
              <a:buFontTx/>
              <a:buNone/>
            </a:pPr>
            <a:endParaRPr altLang="zh-CN" baseline="0" b="0" cap="none" sz="1400" i="0" kern="1200" kumimoji="0" lang="en-US" noProof="0" normalizeH="0" spc="0" strike="noStrike" u="none"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8663" name="灯片编号占位符 4"/>
          <p:cNvSpPr>
            <a:spLocks noGrp="1"/>
          </p:cNvSpPr>
          <p:nvPr>
            <p:ph type="sldNum" sz="quarter" idx="12"/>
          </p:nvPr>
        </p:nvSpPr>
        <p:spPr/>
        <p:txBody>
          <a:bodyPr/>
          <a:p>
            <a:pPr eaLnBrk="1" fontAlgn="base" hangingPunct="1" lvl="0"/>
            <a:fld id="{9A0DB2DC-4C9A-4742-B13C-FB6460FD3503}" type="slidenum">
              <a:rPr altLang="en-US" dirty="0" lang="zh-CN" noProof="1" strike="noStrike">
                <a:latin typeface="Arial" panose="020B0604020202020204" pitchFamily="34" charset="0"/>
                <a:ea typeface="宋体" panose="02010600030101010101" pitchFamily="2" charset="-122"/>
                <a:cs typeface="+mn-cs"/>
              </a:rPr>
            </a:fld>
            <a:endParaRPr altLang="en-US" dirty="0" lang="zh-CN" noProof="1" strike="noStrike">
              <a:latin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xmlns:p14="http://schemas.microsoft.com/office/powerpoint/2010/main" spd="slow" p14:dur="1000">
        <p:zoom/>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type="blank">
  <p:cSld name="空白">
    <p:spTree>
      <p:nvGrpSpPr>
        <p:cNvPr id="57" name=""/>
        <p:cNvGrpSpPr/>
        <p:nvPr/>
      </p:nvGrpSpPr>
      <p:grpSpPr>
        <a:xfrm>
          <a:off x="0" y="0"/>
          <a:ext cx="0" cy="0"/>
          <a:chOff x="0" y="0"/>
          <a:chExt cx="0" cy="0"/>
        </a:xfrm>
      </p:grpSpPr>
      <p:sp>
        <p:nvSpPr>
          <p:cNvPr id="1048699" name="日期占位符 1"/>
          <p:cNvSpPr>
            <a:spLocks noGrp="1"/>
          </p:cNvSpPr>
          <p:nvPr>
            <p:ph type="dt" sz="half" idx="10"/>
          </p:nvPr>
        </p:nvSpPr>
        <p:spPr/>
        <p:txBody>
          <a:bodyPr/>
          <a:p>
            <a:pPr algn="ctr" defTabSz="914400" eaLnBrk="1" fontAlgn="base" hangingPunct="1" indent="0" latinLnBrk="0" lvl="0" marL="0" marR="0" rtl="0">
              <a:lnSpc>
                <a:spcPct val="100000"/>
              </a:lnSpc>
              <a:spcBef>
                <a:spcPct val="0"/>
              </a:spcBef>
              <a:spcAft>
                <a:spcPct val="0"/>
              </a:spcAft>
              <a:buClrTx/>
              <a:buSzTx/>
              <a:buFontTx/>
              <a:buNone/>
            </a:pPr>
            <a:fld id="{75F08D96-B3D7-4A8F-AEBE-F30E44F3A454}" type="datetime1">
              <a:rPr altLang="en-US" baseline="0" b="0" cap="none" sz="1400" i="0" kern="1200" kumimoji="0" lang="zh-CN" noProof="0" normalizeH="0" spc="0" strike="noStrike" u="none">
                <a:ln>
                  <a:noFill/>
                </a:ln>
                <a:solidFill>
                  <a:schemeClr val="tx1"/>
                </a:solidFill>
                <a:effectLst/>
                <a:uLnTx/>
                <a:uFillTx/>
                <a:latin typeface="+mn-lt"/>
                <a:ea typeface="宋体" panose="02010600030101010101" pitchFamily="2" charset="-122"/>
                <a:cs typeface="+mn-cs"/>
              </a:rPr>
            </a:fld>
            <a:endParaRPr altLang="zh-CN" baseline="0" b="0" cap="none" sz="1400" i="0" kern="1200" kumimoji="0" lang="en-US" noProof="0" normalizeH="0" spc="0" strike="noStrike" u="none">
              <a:ln>
                <a:noFill/>
              </a:ln>
              <a:solidFill>
                <a:schemeClr val="tx1"/>
              </a:solidFill>
              <a:effectLst/>
              <a:uLnTx/>
              <a:uFillTx/>
              <a:latin typeface="+mn-lt"/>
              <a:ea typeface="宋体" panose="02010600030101010101" pitchFamily="2" charset="-122"/>
              <a:cs typeface="+mn-cs"/>
            </a:endParaRPr>
          </a:p>
        </p:txBody>
      </p:sp>
      <p:sp>
        <p:nvSpPr>
          <p:cNvPr id="1048700" name="页脚占位符 2"/>
          <p:cNvSpPr>
            <a:spLocks noGrp="1"/>
          </p:cNvSpPr>
          <p:nvPr>
            <p:ph type="ftr" sz="quarter" idx="11"/>
          </p:nvPr>
        </p:nvSpPr>
        <p:spPr/>
        <p:txBody>
          <a:bodyPr/>
          <a:p>
            <a:pPr algn="r" defTabSz="914400" eaLnBrk="1" fontAlgn="base" hangingPunct="1" indent="0" latinLnBrk="0" lvl="0" marL="0" marR="0" rtl="0">
              <a:lnSpc>
                <a:spcPct val="100000"/>
              </a:lnSpc>
              <a:spcBef>
                <a:spcPct val="0"/>
              </a:spcBef>
              <a:spcAft>
                <a:spcPct val="0"/>
              </a:spcAft>
              <a:buClrTx/>
              <a:buSzTx/>
              <a:buFontTx/>
              <a:buNone/>
            </a:pPr>
            <a:endParaRPr altLang="zh-CN" baseline="0" b="0" cap="none" sz="1400" i="0" kern="1200" kumimoji="0" lang="en-US" noProof="0" normalizeH="0" spc="0" strike="noStrike" u="none"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8701" name="灯片编号占位符 3"/>
          <p:cNvSpPr>
            <a:spLocks noGrp="1"/>
          </p:cNvSpPr>
          <p:nvPr>
            <p:ph type="sldNum" sz="quarter" idx="12"/>
          </p:nvPr>
        </p:nvSpPr>
        <p:spPr/>
        <p:txBody>
          <a:bodyPr/>
          <a:p>
            <a:pPr eaLnBrk="1" fontAlgn="base" hangingPunct="1" lvl="0"/>
            <a:fld id="{9A0DB2DC-4C9A-4742-B13C-FB6460FD3503}" type="slidenum">
              <a:rPr altLang="en-US" dirty="0" lang="zh-CN" noProof="1" strike="noStrike">
                <a:latin typeface="Arial" panose="020B0604020202020204" pitchFamily="34" charset="0"/>
                <a:ea typeface="宋体" panose="02010600030101010101" pitchFamily="2" charset="-122"/>
                <a:cs typeface="+mn-cs"/>
              </a:rPr>
            </a:fld>
            <a:endParaRPr altLang="en-US" dirty="0" lang="zh-CN" noProof="1" strike="noStrike">
              <a:latin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xmlns:p14="http://schemas.microsoft.com/office/powerpoint/2010/main" spd="slow" p14:dur="1000">
        <p:zoom/>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type="objTx">
  <p:cSld name="内容与标题">
    <p:spTree>
      <p:nvGrpSpPr>
        <p:cNvPr id="58" name=""/>
        <p:cNvGrpSpPr/>
        <p:nvPr/>
      </p:nvGrpSpPr>
      <p:grpSpPr>
        <a:xfrm>
          <a:off x="0" y="0"/>
          <a:ext cx="0" cy="0"/>
          <a:chOff x="0" y="0"/>
          <a:chExt cx="0" cy="0"/>
        </a:xfrm>
      </p:grpSpPr>
      <p:sp>
        <p:nvSpPr>
          <p:cNvPr id="1048702" name="标题 1"/>
          <p:cNvSpPr>
            <a:spLocks noGrp="1"/>
          </p:cNvSpPr>
          <p:nvPr>
            <p:ph type="title"/>
          </p:nvPr>
        </p:nvSpPr>
        <p:spPr>
          <a:xfrm>
            <a:off x="457200" y="273050"/>
            <a:ext cx="3008313" cy="1162050"/>
          </a:xfrm>
        </p:spPr>
        <p:txBody>
          <a:bodyPr/>
          <a:lstStyle>
            <a:lvl1pPr algn="l">
              <a:defRPr b="1" sz="2000"/>
            </a:lvl1pPr>
          </a:lstStyle>
          <a:p>
            <a:pPr fontAlgn="base"/>
            <a:r>
              <a:rPr altLang="en-US" lang="zh-CN" noProof="1" strike="noStrike" smtClean="0"/>
              <a:t>单击此处编辑母版标题样式</a:t>
            </a:r>
            <a:endParaRPr altLang="en-US" lang="zh-CN" noProof="1" strike="noStrike"/>
          </a:p>
        </p:txBody>
      </p:sp>
      <p:sp>
        <p:nvSpPr>
          <p:cNvPr id="104870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fontAlgn="base" lvl="0"/>
            <a:r>
              <a:rPr altLang="en-US" lang="zh-CN" noProof="1" strike="noStrike" smtClean="0"/>
              <a:t>单击此处编辑母版文本样式</a:t>
            </a:r>
            <a:endParaRPr altLang="en-US" lang="zh-CN" noProof="1" strike="noStrike" smtClean="0"/>
          </a:p>
          <a:p>
            <a:pPr fontAlgn="base" lvl="1"/>
            <a:r>
              <a:rPr altLang="en-US" lang="zh-CN" noProof="1" strike="noStrike" smtClean="0"/>
              <a:t>第二级</a:t>
            </a:r>
            <a:endParaRPr altLang="en-US" lang="zh-CN" noProof="1" strike="noStrike" smtClean="0"/>
          </a:p>
          <a:p>
            <a:pPr fontAlgn="base" lvl="2"/>
            <a:r>
              <a:rPr altLang="en-US" lang="zh-CN" noProof="1" strike="noStrike" smtClean="0"/>
              <a:t>第三级</a:t>
            </a:r>
            <a:endParaRPr altLang="en-US" lang="zh-CN" noProof="1" strike="noStrike" smtClean="0"/>
          </a:p>
          <a:p>
            <a:pPr fontAlgn="base" lvl="3"/>
            <a:r>
              <a:rPr altLang="en-US" lang="zh-CN" noProof="1" strike="noStrike" smtClean="0"/>
              <a:t>第四级</a:t>
            </a:r>
            <a:endParaRPr altLang="en-US" lang="zh-CN" noProof="1" strike="noStrike" smtClean="0"/>
          </a:p>
          <a:p>
            <a:pPr fontAlgn="base" lvl="4"/>
            <a:r>
              <a:rPr altLang="en-US" lang="zh-CN" noProof="1" strike="noStrike" smtClean="0"/>
              <a:t>第五级</a:t>
            </a:r>
            <a:endParaRPr altLang="en-US" lang="zh-CN" noProof="1" strike="noStrike"/>
          </a:p>
        </p:txBody>
      </p:sp>
      <p:sp>
        <p:nvSpPr>
          <p:cNvPr id="1048704" name="文本占位符 3"/>
          <p:cNvSpPr>
            <a:spLocks noGrp="1"/>
          </p:cNvSpPr>
          <p:nvPr>
            <p:ph type="body" sz="half" idx="2"/>
          </p:nvPr>
        </p:nvSpPr>
        <p:spPr>
          <a:xfrm>
            <a:off x="457200" y="1435100"/>
            <a:ext cx="3008313" cy="4691063"/>
          </a:xfrm>
        </p:spPr>
        <p:txBody>
          <a:bodyPr/>
          <a:lstStyle>
            <a:lvl1pPr indent="0" marL="0">
              <a:buNone/>
              <a:defRPr sz="1400"/>
            </a:lvl1pPr>
            <a:lvl2pPr indent="0" marL="457200">
              <a:buNone/>
              <a:defRPr sz="1200"/>
            </a:lvl2pPr>
            <a:lvl3pPr indent="0" marL="914400">
              <a:buNone/>
              <a:defRPr sz="1000"/>
            </a:lvl3pPr>
            <a:lvl4pPr indent="0" marL="1371600">
              <a:buNone/>
              <a:defRPr sz="900"/>
            </a:lvl4pPr>
            <a:lvl5pPr indent="0" marL="1828800">
              <a:buNone/>
              <a:defRPr sz="900"/>
            </a:lvl5pPr>
            <a:lvl6pPr indent="0" marL="2286000">
              <a:buNone/>
              <a:defRPr sz="900"/>
            </a:lvl6pPr>
            <a:lvl7pPr indent="0" marL="2743200">
              <a:buNone/>
              <a:defRPr sz="900"/>
            </a:lvl7pPr>
            <a:lvl8pPr indent="0" marL="3200400">
              <a:buNone/>
              <a:defRPr sz="900"/>
            </a:lvl8pPr>
            <a:lvl9pPr indent="0" marL="3657600">
              <a:buNone/>
              <a:defRPr sz="900"/>
            </a:lvl9pPr>
          </a:lstStyle>
          <a:p>
            <a:pPr fontAlgn="base" lvl="0"/>
            <a:r>
              <a:rPr altLang="en-US" lang="zh-CN" noProof="1" strike="noStrike" smtClean="0"/>
              <a:t>单击此处编辑母版文本样式</a:t>
            </a:r>
            <a:endParaRPr altLang="en-US" lang="zh-CN" noProof="1" strike="noStrike" smtClean="0"/>
          </a:p>
        </p:txBody>
      </p:sp>
      <p:sp>
        <p:nvSpPr>
          <p:cNvPr id="1048705" name="日期占位符 4"/>
          <p:cNvSpPr>
            <a:spLocks noGrp="1"/>
          </p:cNvSpPr>
          <p:nvPr>
            <p:ph type="dt" sz="half" idx="10"/>
          </p:nvPr>
        </p:nvSpPr>
        <p:spPr/>
        <p:txBody>
          <a:bodyPr/>
          <a:p>
            <a:pPr algn="ctr" defTabSz="914400" eaLnBrk="1" fontAlgn="base" hangingPunct="1" indent="0" latinLnBrk="0" lvl="0" marL="0" marR="0" rtl="0">
              <a:lnSpc>
                <a:spcPct val="100000"/>
              </a:lnSpc>
              <a:spcBef>
                <a:spcPct val="0"/>
              </a:spcBef>
              <a:spcAft>
                <a:spcPct val="0"/>
              </a:spcAft>
              <a:buClrTx/>
              <a:buSzTx/>
              <a:buFontTx/>
              <a:buNone/>
            </a:pPr>
            <a:fld id="{75F08D96-B3D7-4A8F-AEBE-F30E44F3A454}" type="datetime1">
              <a:rPr altLang="en-US" baseline="0" b="0" cap="none" sz="1400" i="0" kern="1200" kumimoji="0" lang="zh-CN" noProof="0" normalizeH="0" spc="0" strike="noStrike" u="none">
                <a:ln>
                  <a:noFill/>
                </a:ln>
                <a:solidFill>
                  <a:schemeClr val="tx1"/>
                </a:solidFill>
                <a:effectLst/>
                <a:uLnTx/>
                <a:uFillTx/>
                <a:latin typeface="+mn-lt"/>
                <a:ea typeface="宋体" panose="02010600030101010101" pitchFamily="2" charset="-122"/>
                <a:cs typeface="+mn-cs"/>
              </a:rPr>
            </a:fld>
            <a:endParaRPr altLang="zh-CN" baseline="0" b="0" cap="none" sz="1400" i="0" kern="1200" kumimoji="0" lang="en-US" noProof="0" normalizeH="0" spc="0" strike="noStrike" u="none">
              <a:ln>
                <a:noFill/>
              </a:ln>
              <a:solidFill>
                <a:schemeClr val="tx1"/>
              </a:solidFill>
              <a:effectLst/>
              <a:uLnTx/>
              <a:uFillTx/>
              <a:latin typeface="+mn-lt"/>
              <a:ea typeface="宋体" panose="02010600030101010101" pitchFamily="2" charset="-122"/>
              <a:cs typeface="+mn-cs"/>
            </a:endParaRPr>
          </a:p>
        </p:txBody>
      </p:sp>
      <p:sp>
        <p:nvSpPr>
          <p:cNvPr id="1048706" name="页脚占位符 5"/>
          <p:cNvSpPr>
            <a:spLocks noGrp="1"/>
          </p:cNvSpPr>
          <p:nvPr>
            <p:ph type="ftr" sz="quarter" idx="11"/>
          </p:nvPr>
        </p:nvSpPr>
        <p:spPr/>
        <p:txBody>
          <a:bodyPr/>
          <a:p>
            <a:pPr algn="r" defTabSz="914400" eaLnBrk="1" fontAlgn="base" hangingPunct="1" indent="0" latinLnBrk="0" lvl="0" marL="0" marR="0" rtl="0">
              <a:lnSpc>
                <a:spcPct val="100000"/>
              </a:lnSpc>
              <a:spcBef>
                <a:spcPct val="0"/>
              </a:spcBef>
              <a:spcAft>
                <a:spcPct val="0"/>
              </a:spcAft>
              <a:buClrTx/>
              <a:buSzTx/>
              <a:buFontTx/>
              <a:buNone/>
            </a:pPr>
            <a:endParaRPr altLang="zh-CN" baseline="0" b="0" cap="none" sz="1400" i="0" kern="1200" kumimoji="0" lang="en-US" noProof="0" normalizeH="0" spc="0" strike="noStrike" u="none"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8707" name="灯片编号占位符 6"/>
          <p:cNvSpPr>
            <a:spLocks noGrp="1"/>
          </p:cNvSpPr>
          <p:nvPr>
            <p:ph type="sldNum" sz="quarter" idx="12"/>
          </p:nvPr>
        </p:nvSpPr>
        <p:spPr/>
        <p:txBody>
          <a:bodyPr/>
          <a:p>
            <a:pPr eaLnBrk="1" fontAlgn="base" hangingPunct="1" lvl="0"/>
            <a:fld id="{9A0DB2DC-4C9A-4742-B13C-FB6460FD3503}" type="slidenum">
              <a:rPr altLang="en-US" dirty="0" lang="zh-CN" noProof="1" strike="noStrike">
                <a:latin typeface="Arial" panose="020B0604020202020204" pitchFamily="34" charset="0"/>
                <a:ea typeface="宋体" panose="02010600030101010101" pitchFamily="2" charset="-122"/>
                <a:cs typeface="+mn-cs"/>
              </a:rPr>
            </a:fld>
            <a:endParaRPr altLang="en-US" dirty="0" lang="zh-CN" noProof="1" strike="noStrike">
              <a:latin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xmlns:p14="http://schemas.microsoft.com/office/powerpoint/2010/main" spd="slow" p14:dur="1000">
        <p:zoom/>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type="picTx">
  <p:cSld name="图片与标题">
    <p:spTree>
      <p:nvGrpSpPr>
        <p:cNvPr id="52" name=""/>
        <p:cNvGrpSpPr/>
        <p:nvPr/>
      </p:nvGrpSpPr>
      <p:grpSpPr>
        <a:xfrm>
          <a:off x="0" y="0"/>
          <a:ext cx="0" cy="0"/>
          <a:chOff x="0" y="0"/>
          <a:chExt cx="0" cy="0"/>
        </a:xfrm>
      </p:grpSpPr>
      <p:sp>
        <p:nvSpPr>
          <p:cNvPr id="1048669" name="标题 1"/>
          <p:cNvSpPr>
            <a:spLocks noGrp="1"/>
          </p:cNvSpPr>
          <p:nvPr>
            <p:ph type="title"/>
          </p:nvPr>
        </p:nvSpPr>
        <p:spPr>
          <a:xfrm>
            <a:off x="1792288" y="4800600"/>
            <a:ext cx="5486400" cy="566738"/>
          </a:xfrm>
        </p:spPr>
        <p:txBody>
          <a:bodyPr/>
          <a:lstStyle>
            <a:lvl1pPr algn="l">
              <a:defRPr b="1" sz="2000"/>
            </a:lvl1pPr>
          </a:lstStyle>
          <a:p>
            <a:pPr fontAlgn="base"/>
            <a:r>
              <a:rPr altLang="en-US" lang="zh-CN" noProof="1" strike="noStrike" smtClean="0"/>
              <a:t>单击此处编辑母版标题样式</a:t>
            </a:r>
            <a:endParaRPr altLang="en-US" lang="zh-CN" noProof="1" strike="noStrike"/>
          </a:p>
        </p:txBody>
      </p:sp>
      <p:sp>
        <p:nvSpPr>
          <p:cNvPr id="1048670" name="图片占位符 2"/>
          <p:cNvSpPr>
            <a:spLocks noGrp="1"/>
          </p:cNvSpPr>
          <p:nvPr>
            <p:ph type="pic" idx="1"/>
          </p:nvPr>
        </p:nvSpPr>
        <p:spPr>
          <a:xfrm>
            <a:off x="1792288" y="612775"/>
            <a:ext cx="5486400" cy="4114800"/>
          </a:xfrm>
        </p:spPr>
        <p:txBody>
          <a:bodyPr anchor="t" anchorCtr="0" bIns="45720" compatLnSpc="1" lIns="91440" numCol="1" rIns="91440" tIns="45720" vert="horz" wrap="square"/>
          <a:lstStyle>
            <a:lvl1pPr indent="0" marL="0">
              <a:buNone/>
              <a:defRPr sz="3200"/>
            </a:lvl1pPr>
            <a:lvl2pPr indent="0" marL="457200">
              <a:buNone/>
              <a:defRPr sz="2800"/>
            </a:lvl2pPr>
            <a:lvl3pPr indent="0" marL="914400">
              <a:buNone/>
              <a:defRPr sz="2400"/>
            </a:lvl3pPr>
            <a:lvl4pPr indent="0" marL="1371600">
              <a:buNone/>
              <a:defRPr sz="2000"/>
            </a:lvl4pPr>
            <a:lvl5pPr indent="0" marL="1828800">
              <a:buNone/>
              <a:defRPr sz="2000"/>
            </a:lvl5pPr>
            <a:lvl6pPr indent="0" marL="2286000">
              <a:buNone/>
              <a:defRPr sz="2000"/>
            </a:lvl6pPr>
            <a:lvl7pPr indent="0" marL="2743200">
              <a:buNone/>
              <a:defRPr sz="2000"/>
            </a:lvl7pPr>
            <a:lvl8pPr indent="0" marL="3200400">
              <a:buNone/>
              <a:defRPr sz="2000"/>
            </a:lvl8pPr>
            <a:lvl9pPr indent="0" marL="3657600">
              <a:buNone/>
              <a:defRPr sz="2000"/>
            </a:lvl9pPr>
          </a:lstStyle>
          <a:p>
            <a:pPr algn="l" defTabSz="914400" eaLnBrk="0" fontAlgn="base" hangingPunct="0" indent="0" latinLnBrk="0" lvl="0" marL="0" marR="0" rtl="0">
              <a:lnSpc>
                <a:spcPct val="100000"/>
              </a:lnSpc>
              <a:spcBef>
                <a:spcPct val="20000"/>
              </a:spcBef>
              <a:spcAft>
                <a:spcPct val="0"/>
              </a:spcAft>
              <a:buClr>
                <a:srgbClr val="CCFF33"/>
              </a:buClr>
              <a:buSzPct val="70000"/>
              <a:buFont typeface="Wingdings" panose="05000000000000000000" pitchFamily="2" charset="2"/>
              <a:buNone/>
            </a:pPr>
            <a:endParaRPr altLang="en-US" baseline="0" b="0" cap="none" sz="3200" i="0" kern="0" kumimoji="1" lang="zh-CN" noProof="0" normalizeH="0" spc="0" strike="noStrike" u="none" smtClean="0">
              <a:ln>
                <a:noFill/>
              </a:ln>
              <a:solidFill>
                <a:schemeClr val="tx1"/>
              </a:solidFill>
              <a:effectLst/>
              <a:uLnTx/>
              <a:uFillTx/>
              <a:latin typeface="+mn-lt"/>
              <a:ea typeface="+mn-ea"/>
              <a:cs typeface="+mn-cs"/>
            </a:endParaRPr>
          </a:p>
        </p:txBody>
      </p:sp>
      <p:sp>
        <p:nvSpPr>
          <p:cNvPr id="1048671" name="文本占位符 3"/>
          <p:cNvSpPr>
            <a:spLocks noGrp="1"/>
          </p:cNvSpPr>
          <p:nvPr>
            <p:ph type="body" sz="half" idx="2"/>
          </p:nvPr>
        </p:nvSpPr>
        <p:spPr>
          <a:xfrm>
            <a:off x="1792288" y="5367338"/>
            <a:ext cx="5486400" cy="804862"/>
          </a:xfrm>
        </p:spPr>
        <p:txBody>
          <a:bodyPr/>
          <a:lstStyle>
            <a:lvl1pPr indent="0" marL="0">
              <a:buNone/>
              <a:defRPr sz="1400"/>
            </a:lvl1pPr>
            <a:lvl2pPr indent="0" marL="457200">
              <a:buNone/>
              <a:defRPr sz="1200"/>
            </a:lvl2pPr>
            <a:lvl3pPr indent="0" marL="914400">
              <a:buNone/>
              <a:defRPr sz="1000"/>
            </a:lvl3pPr>
            <a:lvl4pPr indent="0" marL="1371600">
              <a:buNone/>
              <a:defRPr sz="900"/>
            </a:lvl4pPr>
            <a:lvl5pPr indent="0" marL="1828800">
              <a:buNone/>
              <a:defRPr sz="900"/>
            </a:lvl5pPr>
            <a:lvl6pPr indent="0" marL="2286000">
              <a:buNone/>
              <a:defRPr sz="900"/>
            </a:lvl6pPr>
            <a:lvl7pPr indent="0" marL="2743200">
              <a:buNone/>
              <a:defRPr sz="900"/>
            </a:lvl7pPr>
            <a:lvl8pPr indent="0" marL="3200400">
              <a:buNone/>
              <a:defRPr sz="900"/>
            </a:lvl8pPr>
            <a:lvl9pPr indent="0" marL="3657600">
              <a:buNone/>
              <a:defRPr sz="900"/>
            </a:lvl9pPr>
          </a:lstStyle>
          <a:p>
            <a:pPr fontAlgn="base" lvl="0"/>
            <a:r>
              <a:rPr altLang="en-US" lang="zh-CN" noProof="1" strike="noStrike" smtClean="0"/>
              <a:t>单击此处编辑母版文本样式</a:t>
            </a:r>
            <a:endParaRPr altLang="en-US" lang="zh-CN" noProof="1" strike="noStrike" smtClean="0"/>
          </a:p>
        </p:txBody>
      </p:sp>
      <p:sp>
        <p:nvSpPr>
          <p:cNvPr id="1048672" name="日期占位符 4"/>
          <p:cNvSpPr>
            <a:spLocks noGrp="1"/>
          </p:cNvSpPr>
          <p:nvPr>
            <p:ph type="dt" sz="half" idx="10"/>
          </p:nvPr>
        </p:nvSpPr>
        <p:spPr/>
        <p:txBody>
          <a:bodyPr/>
          <a:p>
            <a:pPr algn="ctr" defTabSz="914400" eaLnBrk="1" fontAlgn="base" hangingPunct="1" indent="0" latinLnBrk="0" lvl="0" marL="0" marR="0" rtl="0">
              <a:lnSpc>
                <a:spcPct val="100000"/>
              </a:lnSpc>
              <a:spcBef>
                <a:spcPct val="0"/>
              </a:spcBef>
              <a:spcAft>
                <a:spcPct val="0"/>
              </a:spcAft>
              <a:buClrTx/>
              <a:buSzTx/>
              <a:buFontTx/>
              <a:buNone/>
            </a:pPr>
            <a:fld id="{75F08D96-B3D7-4A8F-AEBE-F30E44F3A454}" type="datetime1">
              <a:rPr altLang="en-US" baseline="0" b="0" cap="none" sz="1400" i="0" kern="1200" kumimoji="0" lang="zh-CN" noProof="0" normalizeH="0" spc="0" strike="noStrike" u="none">
                <a:ln>
                  <a:noFill/>
                </a:ln>
                <a:solidFill>
                  <a:schemeClr val="tx1"/>
                </a:solidFill>
                <a:effectLst/>
                <a:uLnTx/>
                <a:uFillTx/>
                <a:latin typeface="+mn-lt"/>
                <a:ea typeface="宋体" panose="02010600030101010101" pitchFamily="2" charset="-122"/>
                <a:cs typeface="+mn-cs"/>
              </a:rPr>
            </a:fld>
            <a:endParaRPr altLang="zh-CN" baseline="0" b="0" cap="none" sz="1400" i="0" kern="1200" kumimoji="0" lang="en-US" noProof="0" normalizeH="0" spc="0" strike="noStrike" u="none">
              <a:ln>
                <a:noFill/>
              </a:ln>
              <a:solidFill>
                <a:schemeClr val="tx1"/>
              </a:solidFill>
              <a:effectLst/>
              <a:uLnTx/>
              <a:uFillTx/>
              <a:latin typeface="+mn-lt"/>
              <a:ea typeface="宋体" panose="02010600030101010101" pitchFamily="2" charset="-122"/>
              <a:cs typeface="+mn-cs"/>
            </a:endParaRPr>
          </a:p>
        </p:txBody>
      </p:sp>
      <p:sp>
        <p:nvSpPr>
          <p:cNvPr id="1048673" name="页脚占位符 5"/>
          <p:cNvSpPr>
            <a:spLocks noGrp="1"/>
          </p:cNvSpPr>
          <p:nvPr>
            <p:ph type="ftr" sz="quarter" idx="11"/>
          </p:nvPr>
        </p:nvSpPr>
        <p:spPr/>
        <p:txBody>
          <a:bodyPr/>
          <a:p>
            <a:pPr algn="r" defTabSz="914400" eaLnBrk="1" fontAlgn="base" hangingPunct="1" indent="0" latinLnBrk="0" lvl="0" marL="0" marR="0" rtl="0">
              <a:lnSpc>
                <a:spcPct val="100000"/>
              </a:lnSpc>
              <a:spcBef>
                <a:spcPct val="0"/>
              </a:spcBef>
              <a:spcAft>
                <a:spcPct val="0"/>
              </a:spcAft>
              <a:buClrTx/>
              <a:buSzTx/>
              <a:buFontTx/>
              <a:buNone/>
            </a:pPr>
            <a:endParaRPr altLang="zh-CN" baseline="0" b="0" cap="none" sz="1400" i="0" kern="1200" kumimoji="0" lang="en-US" noProof="0" normalizeH="0" spc="0" strike="noStrike" u="none"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8674" name="灯片编号占位符 6"/>
          <p:cNvSpPr>
            <a:spLocks noGrp="1"/>
          </p:cNvSpPr>
          <p:nvPr>
            <p:ph type="sldNum" sz="quarter" idx="12"/>
          </p:nvPr>
        </p:nvSpPr>
        <p:spPr/>
        <p:txBody>
          <a:bodyPr/>
          <a:p>
            <a:pPr eaLnBrk="1" fontAlgn="base" hangingPunct="1" lvl="0"/>
            <a:fld id="{9A0DB2DC-4C9A-4742-B13C-FB6460FD3503}" type="slidenum">
              <a:rPr altLang="en-US" dirty="0" lang="zh-CN" noProof="1" strike="noStrike">
                <a:latin typeface="Arial" panose="020B0604020202020204" pitchFamily="34" charset="0"/>
                <a:ea typeface="宋体" panose="02010600030101010101" pitchFamily="2" charset="-122"/>
                <a:cs typeface="+mn-cs"/>
              </a:rPr>
            </a:fld>
            <a:endParaRPr altLang="en-US" dirty="0" lang="zh-CN" noProof="1" strike="noStrike">
              <a:latin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xmlns:p14="http://schemas.microsoft.com/office/powerpoint/2010/main" spd="slow" p14:dur="1000">
        <p:zoom/>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image" Target="../media/image3.png"/><Relationship Id="rId13" Type="http://schemas.openxmlformats.org/officeDocument/2006/relationships/image" Target="../media/image2.png"/><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2"/>
            </a:gs>
            <a:gs pos="100000">
              <a:schemeClr val="bg1"/>
            </a:gs>
          </a:gsLst>
          <a:path path="rect">
            <a:fillToRect r="100000" b="100000"/>
          </a:path>
        </a:gradFill>
        <a:effectLst/>
      </p:bgPr>
    </p:bg>
    <p:spTree>
      <p:nvGrpSpPr>
        <p:cNvPr id="13" name=""/>
        <p:cNvGrpSpPr/>
        <p:nvPr/>
      </p:nvGrpSpPr>
      <p:grpSpPr>
        <a:xfrm/>
      </p:grpSpPr>
      <p:grpSp>
        <p:nvGrpSpPr>
          <p:cNvPr id="14" name="Group 2"/>
          <p:cNvGrpSpPr/>
          <p:nvPr/>
        </p:nvGrpSpPr>
        <p:grpSpPr>
          <a:xfrm>
            <a:off x="-7937" y="1636713"/>
            <a:ext cx="9148762" cy="4618037"/>
            <a:chOff x="-5" y="1031"/>
            <a:chExt cx="5763" cy="2909"/>
          </a:xfrm>
        </p:grpSpPr>
        <p:pic>
          <p:nvPicPr>
            <p:cNvPr id="2097152" name="Picture 3" descr="ARTHSEPA"/>
            <p:cNvPicPr>
              <a:picLocks noChangeAspect="1"/>
            </p:cNvPicPr>
            <p:nvPr/>
          </p:nvPicPr>
          <p:blipFill>
            <a:blip xmlns:r="http://schemas.openxmlformats.org/officeDocument/2006/relationships" r:embed="rId12"/>
            <a:stretch>
              <a:fillRect/>
            </a:stretch>
          </p:blipFill>
          <p:spPr>
            <a:xfrm>
              <a:off x="3778" y="3893"/>
              <a:ext cx="1980" cy="47"/>
            </a:xfrm>
            <a:prstGeom prst="rect"/>
            <a:noFill/>
            <a:ln w="9525">
              <a:noFill/>
            </a:ln>
          </p:spPr>
        </p:pic>
        <p:pic>
          <p:nvPicPr>
            <p:cNvPr id="2097153" name="Picture 4" descr="Arthsepa"/>
            <p:cNvPicPr>
              <a:picLocks noChangeAspect="1"/>
            </p:cNvPicPr>
            <p:nvPr/>
          </p:nvPicPr>
          <p:blipFill>
            <a:blip xmlns:r="http://schemas.openxmlformats.org/officeDocument/2006/relationships" r:embed="rId13"/>
            <a:stretch>
              <a:fillRect/>
            </a:stretch>
          </p:blipFill>
          <p:spPr>
            <a:xfrm>
              <a:off x="-5" y="1031"/>
              <a:ext cx="2832" cy="61"/>
            </a:xfrm>
            <a:prstGeom prst="rect"/>
            <a:noFill/>
            <a:ln w="9525">
              <a:noFill/>
            </a:ln>
          </p:spPr>
        </p:pic>
      </p:grpSp>
      <p:sp>
        <p:nvSpPr>
          <p:cNvPr id="1048576" name="Rectangle 5"/>
          <p:cNvSpPr>
            <a:spLocks noGrp="1"/>
          </p:cNvSpPr>
          <p:nvPr>
            <p:ph type="title"/>
          </p:nvPr>
        </p:nvSpPr>
        <p:spPr>
          <a:xfrm>
            <a:off x="317500" y="722313"/>
            <a:ext cx="8637588" cy="762000"/>
          </a:xfrm>
          <a:prstGeom prst="rect"/>
          <a:noFill/>
          <a:ln w="9525">
            <a:noFill/>
          </a:ln>
        </p:spPr>
        <p:txBody>
          <a:bodyPr anchor="b">
            <a:spAutoFit/>
          </a:bodyPr>
          <a:p>
            <a:pPr lvl="0"/>
            <a:r>
              <a:rPr altLang="en-US" dirty="0" lang="zh-CN"/>
              <a:t>单击此处编辑母版标题样式</a:t>
            </a:r>
            <a:endParaRPr altLang="en-US" dirty="0" lang="zh-CN"/>
          </a:p>
        </p:txBody>
      </p:sp>
      <p:sp>
        <p:nvSpPr>
          <p:cNvPr id="1048577" name="Rectangle 6"/>
          <p:cNvSpPr>
            <a:spLocks noGrp="1"/>
          </p:cNvSpPr>
          <p:nvPr>
            <p:ph type="body"/>
          </p:nvPr>
        </p:nvSpPr>
        <p:spPr>
          <a:xfrm>
            <a:off x="328613" y="1941513"/>
            <a:ext cx="8208962" cy="4114800"/>
          </a:xfrm>
          <a:prstGeom prst="rect"/>
          <a:noFill/>
          <a:ln w="9525">
            <a:noFill/>
          </a:ln>
        </p:spPr>
        <p:txBody>
          <a:bodyPr anchor="t"/>
          <a:p>
            <a:pPr indent="-342900" lvl="0"/>
            <a:r>
              <a:rPr altLang="en-US" dirty="0" lang="zh-CN"/>
              <a:t>单击此处编辑母版文本样式</a:t>
            </a:r>
            <a:endParaRPr altLang="en-US" dirty="0" lang="zh-CN"/>
          </a:p>
          <a:p>
            <a:pPr indent="-285750" lvl="1"/>
            <a:r>
              <a:rPr altLang="en-US" dirty="0" lang="zh-CN"/>
              <a:t>第二级</a:t>
            </a:r>
            <a:endParaRPr altLang="en-US" dirty="0" lang="zh-CN"/>
          </a:p>
          <a:p>
            <a:pPr indent="-228600" lvl="2"/>
            <a:r>
              <a:rPr altLang="en-US" dirty="0" lang="zh-CN"/>
              <a:t>第三级</a:t>
            </a:r>
            <a:endParaRPr altLang="en-US" dirty="0" lang="zh-CN"/>
          </a:p>
          <a:p>
            <a:pPr indent="-228600" lvl="3"/>
            <a:r>
              <a:rPr altLang="en-US" dirty="0" lang="zh-CN"/>
              <a:t>第四级</a:t>
            </a:r>
            <a:endParaRPr altLang="en-US" dirty="0" lang="zh-CN"/>
          </a:p>
          <a:p>
            <a:pPr indent="-228600" lvl="4"/>
            <a:r>
              <a:rPr altLang="en-US" dirty="0" lang="zh-CN"/>
              <a:t>第五级</a:t>
            </a:r>
            <a:endParaRPr altLang="en-US" dirty="0" lang="zh-CN"/>
          </a:p>
        </p:txBody>
      </p:sp>
      <p:sp>
        <p:nvSpPr>
          <p:cNvPr id="1048578" name="Rectangle 7"/>
          <p:cNvSpPr>
            <a:spLocks noGrp="1" noChangeArrowheads="1"/>
          </p:cNvSpPr>
          <p:nvPr>
            <p:ph type="dt" sz="half" idx="2"/>
          </p:nvPr>
        </p:nvSpPr>
        <p:spPr bwMode="auto">
          <a:xfrm>
            <a:off x="3433763" y="6343650"/>
            <a:ext cx="1905000" cy="457200"/>
          </a:xfrm>
          <a:prstGeom prst="rect"/>
          <a:noFill/>
          <a:ln w="9525">
            <a:noFill/>
            <a:miter lim="800000"/>
          </a:ln>
          <a:effectLst/>
        </p:spPr>
        <p:txBody>
          <a:bodyPr anchor="b" anchorCtr="0" bIns="45720" compatLnSpc="1" lIns="91440" numCol="1" rIns="91440" tIns="45720" vert="horz" wrap="square"/>
          <a:lstStyle>
            <a:lvl1pPr algn="ctr">
              <a:defRPr b="0" sz="1400" kumimoji="0">
                <a:latin typeface="+mn-lt"/>
              </a:defRPr>
            </a:lvl1pPr>
          </a:lstStyle>
          <a:p>
            <a:pPr algn="ctr" defTabSz="914400" eaLnBrk="1" fontAlgn="base" hangingPunct="1" indent="0" latinLnBrk="0" lvl="0" marL="0" marR="0" rtl="0">
              <a:lnSpc>
                <a:spcPct val="100000"/>
              </a:lnSpc>
              <a:spcBef>
                <a:spcPct val="0"/>
              </a:spcBef>
              <a:spcAft>
                <a:spcPct val="0"/>
              </a:spcAft>
              <a:buClrTx/>
              <a:buSzTx/>
              <a:buFontTx/>
              <a:buNone/>
            </a:pPr>
            <a:fld id="{75F08D96-B3D7-4A8F-AEBE-F30E44F3A454}" type="datetime1">
              <a:rPr altLang="en-US" baseline="0" b="0" cap="none" sz="1400" i="0" kern="1200" kumimoji="0" lang="zh-CN" noProof="0" normalizeH="0" spc="0" strike="noStrike" u="none">
                <a:ln>
                  <a:noFill/>
                </a:ln>
                <a:solidFill>
                  <a:schemeClr val="tx1"/>
                </a:solidFill>
                <a:effectLst/>
                <a:uLnTx/>
                <a:uFillTx/>
                <a:latin typeface="+mn-lt"/>
                <a:ea typeface="宋体" panose="02010600030101010101" pitchFamily="2" charset="-122"/>
                <a:cs typeface="+mn-cs"/>
              </a:rPr>
            </a:fld>
            <a:endParaRPr altLang="zh-CN" baseline="0" b="0" cap="none" sz="1400" i="0" kern="1200" kumimoji="0" lang="en-US" noProof="0" normalizeH="0" spc="0" strike="noStrike" u="none">
              <a:ln>
                <a:noFill/>
              </a:ln>
              <a:solidFill>
                <a:schemeClr val="tx1"/>
              </a:solidFill>
              <a:effectLst/>
              <a:uLnTx/>
              <a:uFillTx/>
              <a:latin typeface="+mn-lt"/>
              <a:ea typeface="宋体" panose="02010600030101010101" pitchFamily="2" charset="-122"/>
              <a:cs typeface="+mn-cs"/>
            </a:endParaRPr>
          </a:p>
        </p:txBody>
      </p:sp>
      <p:sp>
        <p:nvSpPr>
          <p:cNvPr id="1048579" name="Rectangle 8"/>
          <p:cNvSpPr>
            <a:spLocks noGrp="1" noChangeArrowheads="1"/>
          </p:cNvSpPr>
          <p:nvPr>
            <p:ph type="ftr" sz="quarter" idx="3"/>
          </p:nvPr>
        </p:nvSpPr>
        <p:spPr bwMode="auto">
          <a:xfrm>
            <a:off x="6108700" y="6343650"/>
            <a:ext cx="2895600" cy="457200"/>
          </a:xfrm>
          <a:prstGeom prst="rect"/>
          <a:noFill/>
          <a:ln w="9525">
            <a:noFill/>
            <a:miter lim="800000"/>
          </a:ln>
          <a:effectLst/>
        </p:spPr>
        <p:txBody>
          <a:bodyPr anchor="b" anchorCtr="0" bIns="45720" compatLnSpc="1" lIns="91440" numCol="1" rIns="91440" tIns="45720" vert="horz" wrap="square"/>
          <a:lstStyle>
            <a:lvl1pPr algn="r">
              <a:defRPr b="0" sz="1400" kumimoji="0">
                <a:latin typeface="Arial" panose="020B0604020202020204" pitchFamily="34" charset="0"/>
              </a:defRPr>
            </a:lvl1pPr>
          </a:lstStyle>
          <a:p>
            <a:pPr algn="r" defTabSz="914400" eaLnBrk="1" fontAlgn="base" hangingPunct="1" indent="0" latinLnBrk="0" lvl="0" marL="0" marR="0" rtl="0">
              <a:lnSpc>
                <a:spcPct val="100000"/>
              </a:lnSpc>
              <a:spcBef>
                <a:spcPct val="0"/>
              </a:spcBef>
              <a:spcAft>
                <a:spcPct val="0"/>
              </a:spcAft>
              <a:buClrTx/>
              <a:buSzTx/>
              <a:buFontTx/>
              <a:buNone/>
            </a:pPr>
            <a:endParaRPr altLang="zh-CN" baseline="0" b="0" cap="none" sz="1400" i="0" kern="1200" kumimoji="0" lang="en-US" noProof="0" normalizeH="0" spc="0" strike="noStrike" u="none"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8580" name="Rectangle 9"/>
          <p:cNvSpPr>
            <a:spLocks noGrp="1" noChangeArrowheads="1"/>
          </p:cNvSpPr>
          <p:nvPr>
            <p:ph type="sldNum" sz="quarter" idx="4"/>
          </p:nvPr>
        </p:nvSpPr>
        <p:spPr bwMode="auto">
          <a:xfrm>
            <a:off x="146050" y="6361113"/>
            <a:ext cx="1905000" cy="457200"/>
          </a:xfrm>
          <a:prstGeom prst="rect"/>
          <a:noFill/>
          <a:ln w="9525">
            <a:noFill/>
            <a:miter lim="800000"/>
          </a:ln>
          <a:effectLst/>
        </p:spPr>
        <p:txBody>
          <a:bodyPr anchor="b" anchorCtr="0" bIns="45720" compatLnSpc="1" lIns="91440" numCol="1" rIns="91440" tIns="45720" vert="horz" wrap="square"/>
          <a:lstStyle>
            <a:lvl1pPr>
              <a:defRPr b="0">
                <a:latin typeface="Arial" panose="020B0604020202020204" pitchFamily="34" charset="0"/>
              </a:defRPr>
            </a:lvl1pPr>
          </a:lstStyle>
          <a:p>
            <a:pPr eaLnBrk="1" fontAlgn="base" hangingPunct="1" lvl="0"/>
            <a:fld id="{9A0DB2DC-4C9A-4742-B13C-FB6460FD3503}" type="slidenum">
              <a:rPr altLang="en-US" dirty="0" lang="zh-CN" noProof="1" strike="noStrike">
                <a:latin typeface="Arial" panose="020B0604020202020204" pitchFamily="34" charset="0"/>
                <a:ea typeface="宋体" panose="02010600030101010101" pitchFamily="2" charset="-122"/>
                <a:cs typeface="+mn-cs"/>
              </a:rPr>
            </a:fld>
            <a:endParaRPr altLang="en-US" dirty="0" lang="zh-CN" noProof="1" strike="noStrike">
              <a:latin typeface="Times New Roman" panose="02020603050405020304" pitchFamily="18" charset="0"/>
            </a:endParaRPr>
          </a:p>
        </p:txBody>
      </p:sp>
    </p:spTree>
  </p:cSld>
  <p:clrMap accent1="accent1" accent2="accent2" accent3="accent3" accent4="accent4" accent5="accent5" accent6="accent6" bg1="dk2" bg2="dk1" tx1="lt1" tx2="lt2"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transition spd="slow">
    <p:zoom/>
  </p:transition>
  <p:hf dt="0" ftr="0" hdr="0" sldNum="0"/>
  <p:txStyles>
    <p:titleStyle>
      <a:lvl1pPr algn="l" eaLnBrk="0" fontAlgn="base" hangingPunct="0" rtl="0">
        <a:spcBef>
          <a:spcPct val="0"/>
        </a:spcBef>
        <a:spcAft>
          <a:spcPct val="0"/>
        </a:spcAft>
        <a:defRPr sz="4400" kumimoji="1">
          <a:solidFill>
            <a:schemeClr val="tx2"/>
          </a:solidFill>
          <a:latin typeface="+mj-lt"/>
          <a:ea typeface="+mj-ea"/>
          <a:cs typeface="+mj-cs"/>
        </a:defRPr>
      </a:lvl1pPr>
      <a:lvl2pPr algn="l" eaLnBrk="0" fontAlgn="base" hangingPunct="0" rtl="0">
        <a:spcBef>
          <a:spcPct val="0"/>
        </a:spcBef>
        <a:spcAft>
          <a:spcPct val="0"/>
        </a:spcAft>
        <a:defRPr sz="4400" kumimoji="1">
          <a:solidFill>
            <a:schemeClr val="tx2"/>
          </a:solidFill>
          <a:latin typeface="Arial" panose="020B0604020202020204" pitchFamily="34" charset="0"/>
          <a:ea typeface="宋体" panose="02010600030101010101" pitchFamily="2" charset="-122"/>
        </a:defRPr>
      </a:lvl2pPr>
      <a:lvl3pPr algn="l" eaLnBrk="0" fontAlgn="base" hangingPunct="0" rtl="0">
        <a:spcBef>
          <a:spcPct val="0"/>
        </a:spcBef>
        <a:spcAft>
          <a:spcPct val="0"/>
        </a:spcAft>
        <a:defRPr sz="4400" kumimoji="1">
          <a:solidFill>
            <a:schemeClr val="tx2"/>
          </a:solidFill>
          <a:latin typeface="Arial" panose="020B0604020202020204" pitchFamily="34" charset="0"/>
          <a:ea typeface="宋体" panose="02010600030101010101" pitchFamily="2" charset="-122"/>
        </a:defRPr>
      </a:lvl3pPr>
      <a:lvl4pPr algn="l" eaLnBrk="0" fontAlgn="base" hangingPunct="0" rtl="0">
        <a:spcBef>
          <a:spcPct val="0"/>
        </a:spcBef>
        <a:spcAft>
          <a:spcPct val="0"/>
        </a:spcAft>
        <a:defRPr sz="4400" kumimoji="1">
          <a:solidFill>
            <a:schemeClr val="tx2"/>
          </a:solidFill>
          <a:latin typeface="Arial" panose="020B0604020202020204" pitchFamily="34" charset="0"/>
          <a:ea typeface="宋体" panose="02010600030101010101" pitchFamily="2" charset="-122"/>
        </a:defRPr>
      </a:lvl4pPr>
      <a:lvl5pPr algn="l" eaLnBrk="0" fontAlgn="base" hangingPunct="0" rtl="0">
        <a:spcBef>
          <a:spcPct val="0"/>
        </a:spcBef>
        <a:spcAft>
          <a:spcPct val="0"/>
        </a:spcAft>
        <a:defRPr sz="4400" kumimoji="1">
          <a:solidFill>
            <a:schemeClr val="tx2"/>
          </a:solidFill>
          <a:latin typeface="Arial" panose="020B0604020202020204" pitchFamily="34" charset="0"/>
          <a:ea typeface="宋体" panose="02010600030101010101" pitchFamily="2" charset="-122"/>
        </a:defRPr>
      </a:lvl5pPr>
      <a:lvl6pPr algn="l" fontAlgn="base" marL="457200" rtl="0">
        <a:spcBef>
          <a:spcPct val="0"/>
        </a:spcBef>
        <a:spcAft>
          <a:spcPct val="0"/>
        </a:spcAft>
        <a:defRPr sz="4400" kumimoji="1">
          <a:solidFill>
            <a:schemeClr val="tx2"/>
          </a:solidFill>
          <a:latin typeface="Arial" panose="020B0604020202020204" pitchFamily="34" charset="0"/>
          <a:ea typeface="宋体" panose="02010600030101010101" pitchFamily="2" charset="-122"/>
        </a:defRPr>
      </a:lvl6pPr>
      <a:lvl7pPr algn="l" fontAlgn="base" marL="914400" rtl="0">
        <a:spcBef>
          <a:spcPct val="0"/>
        </a:spcBef>
        <a:spcAft>
          <a:spcPct val="0"/>
        </a:spcAft>
        <a:defRPr sz="4400" kumimoji="1">
          <a:solidFill>
            <a:schemeClr val="tx2"/>
          </a:solidFill>
          <a:latin typeface="Arial" panose="020B0604020202020204" pitchFamily="34" charset="0"/>
          <a:ea typeface="宋体" panose="02010600030101010101" pitchFamily="2" charset="-122"/>
        </a:defRPr>
      </a:lvl7pPr>
      <a:lvl8pPr algn="l" fontAlgn="base" marL="1371600" rtl="0">
        <a:spcBef>
          <a:spcPct val="0"/>
        </a:spcBef>
        <a:spcAft>
          <a:spcPct val="0"/>
        </a:spcAft>
        <a:defRPr sz="4400" kumimoji="1">
          <a:solidFill>
            <a:schemeClr val="tx2"/>
          </a:solidFill>
          <a:latin typeface="Arial" panose="020B0604020202020204" pitchFamily="34" charset="0"/>
          <a:ea typeface="宋体" panose="02010600030101010101" pitchFamily="2" charset="-122"/>
        </a:defRPr>
      </a:lvl8pPr>
      <a:lvl9pPr algn="l" fontAlgn="base" marL="1828800" rtl="0">
        <a:spcBef>
          <a:spcPct val="0"/>
        </a:spcBef>
        <a:spcAft>
          <a:spcPct val="0"/>
        </a:spcAft>
        <a:defRPr sz="4400" kumimoji="1">
          <a:solidFill>
            <a:schemeClr val="tx2"/>
          </a:solidFill>
          <a:latin typeface="Arial" panose="020B0604020202020204" pitchFamily="34" charset="0"/>
          <a:ea typeface="宋体" panose="02010600030101010101" pitchFamily="2" charset="-122"/>
        </a:defRPr>
      </a:lvl9pPr>
    </p:titleStyle>
    <p:bodyStyle>
      <a:lvl1pPr algn="l" eaLnBrk="0" fontAlgn="base" hangingPunct="0" indent="-342900" marL="342900" rtl="0">
        <a:spcBef>
          <a:spcPct val="20000"/>
        </a:spcBef>
        <a:spcAft>
          <a:spcPct val="0"/>
        </a:spcAft>
        <a:buClr>
          <a:srgbClr val="CCFF33"/>
        </a:buClr>
        <a:buSzPct val="70000"/>
        <a:buFont typeface="Wingdings" panose="05000000000000000000" pitchFamily="2" charset="2"/>
        <a:buChar char="n"/>
        <a:defRPr sz="3200" kumimoji="1">
          <a:solidFill>
            <a:schemeClr val="tx1"/>
          </a:solidFill>
          <a:latin typeface="+mn-lt"/>
          <a:ea typeface="+mn-ea"/>
          <a:cs typeface="+mn-cs"/>
        </a:defRPr>
      </a:lvl1pPr>
      <a:lvl2pPr algn="l" eaLnBrk="0" fontAlgn="base" hangingPunct="0" indent="-285750" marL="742950" rtl="0">
        <a:spcBef>
          <a:spcPct val="20000"/>
        </a:spcBef>
        <a:spcAft>
          <a:spcPct val="0"/>
        </a:spcAft>
        <a:buClr>
          <a:schemeClr val="accent2"/>
        </a:buClr>
        <a:buSzPct val="65000"/>
        <a:buFont typeface="Wingdings" panose="05000000000000000000" pitchFamily="2" charset="2"/>
        <a:buChar char="n"/>
        <a:defRPr sz="2800" kumimoji="1">
          <a:solidFill>
            <a:schemeClr val="tx1"/>
          </a:solidFill>
          <a:latin typeface="+mn-lt"/>
          <a:ea typeface="+mn-ea"/>
        </a:defRPr>
      </a:lvl2pPr>
      <a:lvl3pPr algn="l" eaLnBrk="0" fontAlgn="base" hangingPunct="0" indent="-228600" marL="1143000" rtl="0">
        <a:spcBef>
          <a:spcPct val="20000"/>
        </a:spcBef>
        <a:spcAft>
          <a:spcPct val="0"/>
        </a:spcAft>
        <a:buClr>
          <a:srgbClr val="0099CC"/>
        </a:buClr>
        <a:buSzPct val="65000"/>
        <a:buFont typeface="Wingdings" panose="05000000000000000000" pitchFamily="2" charset="2"/>
        <a:buChar char="n"/>
        <a:defRPr sz="2400" kumimoji="1">
          <a:solidFill>
            <a:schemeClr val="tx1"/>
          </a:solidFill>
          <a:latin typeface="+mn-lt"/>
          <a:ea typeface="+mn-ea"/>
        </a:defRPr>
      </a:lvl3pPr>
      <a:lvl4pPr algn="l" eaLnBrk="0" fontAlgn="base" hangingPunct="0" indent="-228600" marL="1600200" rtl="0">
        <a:spcBef>
          <a:spcPct val="20000"/>
        </a:spcBef>
        <a:spcAft>
          <a:spcPct val="0"/>
        </a:spcAft>
        <a:buClr>
          <a:schemeClr val="tx2"/>
        </a:buClr>
        <a:buSzPct val="75000"/>
        <a:buFont typeface="Wingdings" panose="05000000000000000000" pitchFamily="2" charset="2"/>
        <a:buChar char="n"/>
        <a:defRPr sz="2000" kumimoji="1">
          <a:solidFill>
            <a:schemeClr val="tx1"/>
          </a:solidFill>
          <a:latin typeface="+mn-lt"/>
          <a:ea typeface="+mn-ea"/>
        </a:defRPr>
      </a:lvl4pPr>
      <a:lvl5pPr algn="l" eaLnBrk="0" fontAlgn="base" hangingPunct="0" indent="-228600" marL="2057400" rtl="0">
        <a:spcBef>
          <a:spcPct val="20000"/>
        </a:spcBef>
        <a:spcAft>
          <a:spcPct val="0"/>
        </a:spcAft>
        <a:buClr>
          <a:schemeClr val="hlink"/>
        </a:buClr>
        <a:buSzPct val="65000"/>
        <a:buFont typeface="Wingdings" panose="05000000000000000000" pitchFamily="2" charset="2"/>
        <a:buChar char="n"/>
        <a:defRPr sz="2000" kumimoji="1">
          <a:solidFill>
            <a:schemeClr val="tx1"/>
          </a:solidFill>
          <a:latin typeface="+mn-lt"/>
          <a:ea typeface="+mn-ea"/>
        </a:defRPr>
      </a:lvl5pPr>
      <a:lvl6pPr algn="l" fontAlgn="base" indent="-228600" marL="2514600" rtl="0">
        <a:spcBef>
          <a:spcPct val="20000"/>
        </a:spcBef>
        <a:spcAft>
          <a:spcPct val="0"/>
        </a:spcAft>
        <a:buClr>
          <a:schemeClr val="hlink"/>
        </a:buClr>
        <a:buSzPct val="65000"/>
        <a:buFont typeface="Wingdings" panose="05000000000000000000" pitchFamily="2" charset="2"/>
        <a:buChar char="n"/>
        <a:defRPr sz="2000" kumimoji="1">
          <a:solidFill>
            <a:schemeClr val="tx1"/>
          </a:solidFill>
          <a:latin typeface="+mn-lt"/>
          <a:ea typeface="+mn-ea"/>
        </a:defRPr>
      </a:lvl6pPr>
      <a:lvl7pPr algn="l" fontAlgn="base" indent="-228600" marL="2971800" rtl="0">
        <a:spcBef>
          <a:spcPct val="20000"/>
        </a:spcBef>
        <a:spcAft>
          <a:spcPct val="0"/>
        </a:spcAft>
        <a:buClr>
          <a:schemeClr val="hlink"/>
        </a:buClr>
        <a:buSzPct val="65000"/>
        <a:buFont typeface="Wingdings" panose="05000000000000000000" pitchFamily="2" charset="2"/>
        <a:buChar char="n"/>
        <a:defRPr sz="2000" kumimoji="1">
          <a:solidFill>
            <a:schemeClr val="tx1"/>
          </a:solidFill>
          <a:latin typeface="+mn-lt"/>
          <a:ea typeface="+mn-ea"/>
        </a:defRPr>
      </a:lvl7pPr>
      <a:lvl8pPr algn="l" fontAlgn="base" indent="-228600" marL="3429000" rtl="0">
        <a:spcBef>
          <a:spcPct val="20000"/>
        </a:spcBef>
        <a:spcAft>
          <a:spcPct val="0"/>
        </a:spcAft>
        <a:buClr>
          <a:schemeClr val="hlink"/>
        </a:buClr>
        <a:buSzPct val="65000"/>
        <a:buFont typeface="Wingdings" panose="05000000000000000000" pitchFamily="2" charset="2"/>
        <a:buChar char="n"/>
        <a:defRPr sz="2000" kumimoji="1">
          <a:solidFill>
            <a:schemeClr val="tx1"/>
          </a:solidFill>
          <a:latin typeface="+mn-lt"/>
          <a:ea typeface="+mn-ea"/>
        </a:defRPr>
      </a:lvl8pPr>
      <a:lvl9pPr algn="l" fontAlgn="base" indent="-228600" marL="3886200" rtl="0">
        <a:spcBef>
          <a:spcPct val="20000"/>
        </a:spcBef>
        <a:spcAft>
          <a:spcPct val="0"/>
        </a:spcAft>
        <a:buClr>
          <a:schemeClr val="hlink"/>
        </a:buClr>
        <a:buSzPct val="65000"/>
        <a:buFont typeface="Wingdings" panose="05000000000000000000" pitchFamily="2" charset="2"/>
        <a:buChar char="n"/>
        <a:defRPr sz="2000" kumimoji="1">
          <a:solidFill>
            <a:schemeClr val="tx1"/>
          </a:solidFill>
          <a:latin typeface="+mn-lt"/>
          <a:ea typeface="+mn-ea"/>
        </a:defRPr>
      </a:lvl9pPr>
    </p:bodyStyle>
    <p:otherStyle>
      <a:defPPr>
        <a:defRPr lang="zh-CN"/>
      </a:defPPr>
      <a:lvl1pPr algn="l" defTabSz="914400" eaLnBrk="1" hangingPunct="1" latinLnBrk="0" marL="0" rtl="0">
        <a:defRPr sz="1800" kern="1200">
          <a:solidFill>
            <a:schemeClr val="tx1"/>
          </a:solidFill>
          <a:latin typeface="+mn-lt"/>
          <a:ea typeface="+mn-ea"/>
          <a:cs typeface="+mn-cs"/>
        </a:defRPr>
      </a:lvl1pPr>
      <a:lvl2pPr algn="l" defTabSz="914400" eaLnBrk="1" hangingPunct="1" latinLnBrk="0" marL="457200" rtl="0">
        <a:defRPr sz="1800" kern="1200">
          <a:solidFill>
            <a:schemeClr val="tx1"/>
          </a:solidFill>
          <a:latin typeface="+mn-lt"/>
          <a:ea typeface="+mn-ea"/>
          <a:cs typeface="+mn-cs"/>
        </a:defRPr>
      </a:lvl2pPr>
      <a:lvl3pPr algn="l" defTabSz="914400" eaLnBrk="1" hangingPunct="1" latinLnBrk="0" marL="914400" rtl="0">
        <a:defRPr sz="1800" kern="1200">
          <a:solidFill>
            <a:schemeClr val="tx1"/>
          </a:solidFill>
          <a:latin typeface="+mn-lt"/>
          <a:ea typeface="+mn-ea"/>
          <a:cs typeface="+mn-cs"/>
        </a:defRPr>
      </a:lvl3pPr>
      <a:lvl4pPr algn="l" defTabSz="914400" eaLnBrk="1" hangingPunct="1" latinLnBrk="0" marL="1371600" rtl="0">
        <a:defRPr sz="1800" kern="1200">
          <a:solidFill>
            <a:schemeClr val="tx1"/>
          </a:solidFill>
          <a:latin typeface="+mn-lt"/>
          <a:ea typeface="+mn-ea"/>
          <a:cs typeface="+mn-cs"/>
        </a:defRPr>
      </a:lvl4pPr>
      <a:lvl5pPr algn="l" defTabSz="914400" eaLnBrk="1" hangingPunct="1" latinLnBrk="0" marL="1828800" rtl="0">
        <a:defRPr sz="1800" kern="1200">
          <a:solidFill>
            <a:schemeClr val="tx1"/>
          </a:solidFill>
          <a:latin typeface="+mn-lt"/>
          <a:ea typeface="+mn-ea"/>
          <a:cs typeface="+mn-cs"/>
        </a:defRPr>
      </a:lvl5pPr>
      <a:lvl6pPr algn="l" defTabSz="914400" eaLnBrk="1" hangingPunct="1" latinLnBrk="0" marL="2286000" rtl="0">
        <a:defRPr sz="1800" kern="1200">
          <a:solidFill>
            <a:schemeClr val="tx1"/>
          </a:solidFill>
          <a:latin typeface="+mn-lt"/>
          <a:ea typeface="+mn-ea"/>
          <a:cs typeface="+mn-cs"/>
        </a:defRPr>
      </a:lvl6pPr>
      <a:lvl7pPr algn="l" defTabSz="914400" eaLnBrk="1" hangingPunct="1" latinLnBrk="0" marL="2743200" rtl="0">
        <a:defRPr sz="1800" kern="1200">
          <a:solidFill>
            <a:schemeClr val="tx1"/>
          </a:solidFill>
          <a:latin typeface="+mn-lt"/>
          <a:ea typeface="+mn-ea"/>
          <a:cs typeface="+mn-cs"/>
        </a:defRPr>
      </a:lvl7pPr>
      <a:lvl8pPr algn="l" defTabSz="914400" eaLnBrk="1" hangingPunct="1" latinLnBrk="0" marL="3200400" rtl="0">
        <a:defRPr sz="1800" kern="1200">
          <a:solidFill>
            <a:schemeClr val="tx1"/>
          </a:solidFill>
          <a:latin typeface="+mn-lt"/>
          <a:ea typeface="+mn-ea"/>
          <a:cs typeface="+mn-cs"/>
        </a:defRPr>
      </a:lvl8pPr>
      <a:lvl9pPr algn="l" defTabSz="914400" eaLnBrk="1" hangingPunct="1" latinLnBrk="0" marL="3657600" rtl="0">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tags" Target="../tags/tag1.xml"/><Relationship Id="rId2" Type="http://schemas.openxmlformats.org/officeDocument/2006/relationships/oleObject" Target="../embeddings/oleObject0.bin"/><Relationship Id="rId3" Type="http://schemas.openxmlformats.org/officeDocument/2006/relationships/image" Target="../media/image4.wmf"/><Relationship Id="rId4" Type="http://schemas.openxmlformats.org/officeDocument/2006/relationships/tags" Target="../tags/tag2.xml"/><Relationship Id="rId5" Type="http://schemas.openxmlformats.org/officeDocument/2006/relationships/slideLayout" Target="../slideLayouts/slideLayout2.xml"/><Relationship Id="rId6" Type="http://schemas.openxmlformats.org/officeDocument/2006/relationships/vmlDrawing" Target="../drawings/vmlDrawing1.v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8.xml.rels><?xml version="1.0" encoding="UTF-8" standalone="yes"?>
<Relationships xmlns="http://schemas.openxmlformats.org/package/2006/relationships"><Relationship Id="rId1" Type="http://schemas.openxmlformats.org/officeDocument/2006/relationships/hyperlink" Target="&#12298;&#24037;&#31243;&#31649;&#29702;&#23548;&#35770;&#12299;&#22823;&#20316;&#19994;&#35201;&#27714;&#21450;&#35780;&#20998;&#26631;&#20934;.docx" TargetMode="External"/><Relationship Id="rId2" Type="http://schemas.openxmlformats.org/officeDocument/2006/relationships/slideLayout" Target="../slideLayouts/slideLayout2.xml"/><Relationship Id="rId3" Type="http://schemas.openxmlformats.org/officeDocument/2006/relationships/notesSlide" Target="../notesSlides/notesSlide4.xml"/></Relationships>
</file>

<file path=ppt/slides/_rels/slide9.xml.rels><?xml version="1.0" encoding="UTF-8" standalone="yes"?>
<Relationships xmlns="http://schemas.openxmlformats.org/package/2006/relationships"><Relationship Id="rId1" Type="http://schemas.openxmlformats.org/officeDocument/2006/relationships/oleObject" Target="../embeddings/oleObject1.bin"/><Relationship Id="rId2" Type="http://schemas.openxmlformats.org/officeDocument/2006/relationships/image" Target="../media/image5.wmf"/><Relationship Id="rId3" Type="http://schemas.openxmlformats.org/officeDocument/2006/relationships/slideLayout" Target="../slideLayouts/slideLayout2.xml"/><Relationship Id="rId4" Type="http://schemas.openxmlformats.org/officeDocument/2006/relationships/notesSlide" Target="../notesSlides/notesSlide5.xml"/><Relationship Id="rId5" Type="http://schemas.openxmlformats.org/officeDocument/2006/relationships/vmlDrawing" Target="../drawings/vmlDrawing2.v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45" name=""/>
        <p:cNvGrpSpPr/>
        <p:nvPr/>
      </p:nvGrpSpPr>
      <p:grpSpPr>
        <a:xfrm/>
      </p:grpSpPr>
      <p:sp>
        <p:nvSpPr>
          <p:cNvPr id="1048647" name="Rectangle 1033"/>
          <p:cNvSpPr>
            <a:spLocks noGrp="1"/>
          </p:cNvSpPr>
          <p:nvPr>
            <p:ph type="sldNum" sz="quarter" idx="4"/>
          </p:nvPr>
        </p:nvSpPr>
        <p:spPr/>
        <p:txBody>
          <a:bodyPr anchor="b" bIns="45720" lIns="91440" rIns="91440" tIns="45720" wrap="square"/>
          <a:lstStyle>
            <a:lvl1pPr algn="l" defTabSz="914400" eaLnBrk="1" fontAlgn="base" hangingPunct="1" indent="0" latinLnBrk="0" lvl="0" marL="0" rtl="0">
              <a:lnSpc>
                <a:spcPct val="100000"/>
              </a:lnSpc>
              <a:spcBef>
                <a:spcPct val="0"/>
              </a:spcBef>
              <a:spcAft>
                <a:spcPct val="0"/>
              </a:spcAft>
              <a:buFont typeface="Arial" panose="020B0604020202020204" pitchFamily="34" charset="0"/>
              <a:buNone/>
              <a:defRPr baseline="0" b="1" sz="2400" i="0" kern="1200" u="none">
                <a:solidFill>
                  <a:schemeClr val="tx1"/>
                </a:solidFill>
                <a:latin typeface="Times New Roman" panose="02020603050405020304" pitchFamily="18" charset="0"/>
                <a:ea typeface="宋体" panose="02010600030101010101" pitchFamily="2" charset="-122"/>
              </a:defRPr>
            </a:lvl1pPr>
            <a:lvl2pPr algn="l" defTabSz="914400" eaLnBrk="1" fontAlgn="base" hangingPunct="1" indent="0" latinLnBrk="0" lvl="1" marL="457200" rtl="0">
              <a:lnSpc>
                <a:spcPct val="100000"/>
              </a:lnSpc>
              <a:spcBef>
                <a:spcPct val="0"/>
              </a:spcBef>
              <a:spcAft>
                <a:spcPct val="0"/>
              </a:spcAft>
              <a:buFont typeface="Arial" panose="020B0604020202020204" pitchFamily="34" charset="0"/>
              <a:buNone/>
              <a:defRPr baseline="0" b="1" sz="2400" i="0" kern="1200" u="none">
                <a:solidFill>
                  <a:schemeClr val="tx1"/>
                </a:solidFill>
                <a:latin typeface="Times New Roman" panose="02020603050405020304" pitchFamily="18" charset="0"/>
                <a:ea typeface="宋体" panose="02010600030101010101" pitchFamily="2" charset="-122"/>
                <a:cs typeface="+mn-cs"/>
              </a:defRPr>
            </a:lvl2pPr>
            <a:lvl3pPr algn="l" defTabSz="914400" eaLnBrk="1" fontAlgn="base" hangingPunct="1" indent="0" latinLnBrk="0" lvl="2" marL="914400" rtl="0">
              <a:lnSpc>
                <a:spcPct val="100000"/>
              </a:lnSpc>
              <a:spcBef>
                <a:spcPct val="0"/>
              </a:spcBef>
              <a:spcAft>
                <a:spcPct val="0"/>
              </a:spcAft>
              <a:buFont typeface="Arial" panose="020B0604020202020204" pitchFamily="34" charset="0"/>
              <a:buNone/>
              <a:defRPr baseline="0" b="1" sz="2400" i="0" kern="1200" u="none">
                <a:solidFill>
                  <a:schemeClr val="tx1"/>
                </a:solidFill>
                <a:latin typeface="Times New Roman" panose="02020603050405020304" pitchFamily="18" charset="0"/>
                <a:ea typeface="宋体" panose="02010600030101010101" pitchFamily="2" charset="-122"/>
                <a:cs typeface="+mn-cs"/>
              </a:defRPr>
            </a:lvl3pPr>
            <a:lvl4pPr algn="l" defTabSz="914400" eaLnBrk="1" fontAlgn="base" hangingPunct="1" indent="0" latinLnBrk="0" lvl="3" marL="1371600" rtl="0">
              <a:lnSpc>
                <a:spcPct val="100000"/>
              </a:lnSpc>
              <a:spcBef>
                <a:spcPct val="0"/>
              </a:spcBef>
              <a:spcAft>
                <a:spcPct val="0"/>
              </a:spcAft>
              <a:buFont typeface="Arial" panose="020B0604020202020204" pitchFamily="34" charset="0"/>
              <a:buNone/>
              <a:defRPr baseline="0" b="1" sz="2400" i="0" kern="1200" u="none">
                <a:solidFill>
                  <a:schemeClr val="tx1"/>
                </a:solidFill>
                <a:latin typeface="Times New Roman" panose="02020603050405020304" pitchFamily="18" charset="0"/>
                <a:ea typeface="宋体" panose="02010600030101010101" pitchFamily="2" charset="-122"/>
                <a:cs typeface="+mn-cs"/>
              </a:defRPr>
            </a:lvl4pPr>
            <a:lvl5pPr algn="l" defTabSz="914400" eaLnBrk="1" fontAlgn="base" hangingPunct="1" indent="0" latinLnBrk="0" lvl="4" marL="1828800" rtl="0">
              <a:lnSpc>
                <a:spcPct val="100000"/>
              </a:lnSpc>
              <a:spcBef>
                <a:spcPct val="0"/>
              </a:spcBef>
              <a:spcAft>
                <a:spcPct val="0"/>
              </a:spcAft>
              <a:buFont typeface="Arial" panose="020B0604020202020204" pitchFamily="34" charset="0"/>
              <a:buNone/>
              <a:defRPr baseline="0" b="1" sz="2400" i="0" kern="1200" u="none">
                <a:solidFill>
                  <a:schemeClr val="tx1"/>
                </a:solidFill>
                <a:latin typeface="Times New Roman" panose="02020603050405020304" pitchFamily="18" charset="0"/>
                <a:ea typeface="宋体" panose="02010600030101010101" pitchFamily="2" charset="-122"/>
                <a:cs typeface="+mn-cs"/>
              </a:defRPr>
            </a:lvl5pPr>
          </a:lstStyle>
          <a:p>
            <a:pPr indent="0" lvl="0"/>
            <a:fld id="{9A0DB2DC-4C9A-4742-B13C-FB6460FD3503}" type="slidenum">
              <a:rPr altLang="en-US" b="0" dirty="0" lang="zh-CN">
                <a:latin typeface="Arial" panose="020B0604020202020204" pitchFamily="34" charset="0"/>
                <a:ea typeface="宋体" panose="02010600030101010101" pitchFamily="2" charset="-122"/>
              </a:rPr>
              <a:t>1</a:t>
            </a:fld>
            <a:endParaRPr altLang="en-US" b="0" dirty="0" lang="zh-CN">
              <a:latin typeface="Arial" panose="020B0604020202020204" pitchFamily="34" charset="0"/>
              <a:ea typeface="宋体" panose="02010600030101010101" pitchFamily="2" charset="-122"/>
            </a:endParaRPr>
          </a:p>
        </p:txBody>
      </p:sp>
      <p:sp>
        <p:nvSpPr>
          <p:cNvPr id="1048648" name="Rectangle 1033"/>
          <p:cNvSpPr txBox="1">
            <a:spLocks noGrp="1"/>
          </p:cNvSpPr>
          <p:nvPr/>
        </p:nvSpPr>
        <p:spPr>
          <a:xfrm>
            <a:off x="125413" y="6361113"/>
            <a:ext cx="1905000" cy="457200"/>
          </a:xfrm>
          <a:prstGeom prst="rect"/>
          <a:noFill/>
          <a:ln w="9525">
            <a:noFill/>
          </a:ln>
        </p:spPr>
        <p:txBody>
          <a:bodyPr anchor="b"/>
          <a:p>
            <a:fld id="{9A0DB2DC-4C9A-4742-B13C-FB6460FD3503}" type="slidenum">
              <a:rPr altLang="en-US" b="0" dirty="0" lang="zh-CN">
                <a:latin typeface="Arial" panose="020B0604020202020204" pitchFamily="34" charset="0"/>
                <a:ea typeface="宋体" panose="02010600030101010101" pitchFamily="2" charset="-122"/>
              </a:rPr>
              <a:t>1</a:t>
            </a:fld>
            <a:endParaRPr altLang="en-US" b="0" dirty="0" lang="zh-CN">
              <a:latin typeface="Arial" panose="020B0604020202020204" pitchFamily="34" charset="0"/>
              <a:ea typeface="宋体" panose="02010600030101010101" pitchFamily="2" charset="-122"/>
            </a:endParaRPr>
          </a:p>
        </p:txBody>
      </p:sp>
      <p:sp>
        <p:nvSpPr>
          <p:cNvPr id="1048649" name="Rectangle 35"/>
          <p:cNvSpPr/>
          <p:nvPr/>
        </p:nvSpPr>
        <p:spPr>
          <a:xfrm>
            <a:off x="4305300" y="4994275"/>
            <a:ext cx="3886200" cy="909320"/>
          </a:xfrm>
          <a:prstGeom prst="rect"/>
          <a:noFill/>
          <a:ln w="9525">
            <a:noFill/>
          </a:ln>
        </p:spPr>
        <p:txBody>
          <a:bodyPr anchor="b"/>
          <a:p>
            <a:pPr fontAlgn="b"/>
            <a:r>
              <a:rPr altLang="en-US" dirty="0" lang="zh-CN">
                <a:solidFill>
                  <a:srgbClr val="F9FBFA"/>
                </a:solidFill>
                <a:latin typeface="微软雅黑" panose="020B0503020204020204" pitchFamily="34" charset="-122"/>
                <a:ea typeface="微软雅黑" panose="020B0503020204020204" pitchFamily="34" charset="-122"/>
              </a:rPr>
              <a:t>西安交通大学管理学院</a:t>
            </a:r>
            <a:endParaRPr altLang="en-US" dirty="0" lang="zh-CN">
              <a:solidFill>
                <a:srgbClr val="F9FBFA"/>
              </a:solidFill>
              <a:latin typeface="微软雅黑" panose="020B0503020204020204" pitchFamily="34" charset="-122"/>
              <a:ea typeface="微软雅黑" panose="020B0503020204020204" pitchFamily="34" charset="-122"/>
            </a:endParaRPr>
          </a:p>
          <a:p>
            <a:pPr fontAlgn="b"/>
            <a:r>
              <a:rPr altLang="en-US" dirty="0" lang="zh-CN">
                <a:solidFill>
                  <a:srgbClr val="F9FBFA"/>
                </a:solidFill>
                <a:latin typeface="微软雅黑" panose="020B0503020204020204" pitchFamily="34" charset="-122"/>
                <a:ea typeface="微软雅黑" panose="020B0503020204020204" pitchFamily="34" charset="-122"/>
              </a:rPr>
              <a:t>工业工程与运营管理</a:t>
            </a:r>
            <a:r>
              <a:rPr altLang="en-US" dirty="0" lang="zh-CN">
                <a:solidFill>
                  <a:srgbClr val="F9FBFA"/>
                </a:solidFill>
                <a:latin typeface="微软雅黑" panose="020B0503020204020204" pitchFamily="34" charset="-122"/>
                <a:ea typeface="微软雅黑" panose="020B0503020204020204" pitchFamily="34" charset="-122"/>
              </a:rPr>
              <a:t>系</a:t>
            </a:r>
            <a:endParaRPr altLang="en-US" dirty="0" lang="zh-CN">
              <a:solidFill>
                <a:srgbClr val="F9FBFA"/>
              </a:solidFill>
              <a:latin typeface="微软雅黑" panose="020B0503020204020204" pitchFamily="34" charset="-122"/>
              <a:ea typeface="微软雅黑" panose="020B0503020204020204" pitchFamily="34" charset="-122"/>
            </a:endParaRPr>
          </a:p>
        </p:txBody>
      </p:sp>
      <p:sp>
        <p:nvSpPr>
          <p:cNvPr id="1048650" name="Rectangle 44"/>
          <p:cNvSpPr/>
          <p:nvPr/>
        </p:nvSpPr>
        <p:spPr>
          <a:xfrm>
            <a:off x="4305300" y="4193540"/>
            <a:ext cx="4260850" cy="635000"/>
          </a:xfrm>
          <a:prstGeom prst="rect"/>
          <a:noFill/>
          <a:ln w="9525">
            <a:noFill/>
          </a:ln>
        </p:spPr>
        <p:txBody>
          <a:bodyPr anchor="b"/>
          <a:p>
            <a:pPr fontAlgn="b">
              <a:lnSpc>
                <a:spcPct val="120000"/>
              </a:lnSpc>
            </a:pPr>
            <a:r>
              <a:rPr altLang="en-US" dirty="0" sz="2800" lang="zh-CN">
                <a:solidFill>
                  <a:srgbClr val="FFFFFF"/>
                </a:solidFill>
                <a:latin typeface="微软雅黑" panose="020B0503020204020204" pitchFamily="34" charset="-122"/>
                <a:ea typeface="微软雅黑" panose="020B0503020204020204" pitchFamily="34" charset="-122"/>
              </a:rPr>
              <a:t>何正文</a:t>
            </a:r>
            <a:endParaRPr altLang="en-US" dirty="0" sz="2000" lang="zh-CN">
              <a:solidFill>
                <a:srgbClr val="FFFFFF"/>
              </a:solidFill>
              <a:latin typeface="微软雅黑" panose="020B0503020204020204" pitchFamily="34" charset="-122"/>
              <a:ea typeface="微软雅黑" panose="020B0503020204020204" pitchFamily="34" charset="-122"/>
            </a:endParaRPr>
          </a:p>
        </p:txBody>
      </p:sp>
      <p:sp>
        <p:nvSpPr>
          <p:cNvPr id="1048651" name="标题 76842"/>
          <p:cNvSpPr>
            <a:spLocks noRot="1" noGrp="1"/>
          </p:cNvSpPr>
          <p:nvPr/>
        </p:nvSpPr>
        <p:spPr>
          <a:xfrm>
            <a:off x="1905" y="1854200"/>
            <a:ext cx="9144000" cy="1419860"/>
          </a:xfrm>
          <a:prstGeom prst="rect"/>
          <a:solidFill>
            <a:srgbClr val="002060"/>
          </a:solidFill>
          <a:ln w="9525">
            <a:noFill/>
          </a:ln>
        </p:spPr>
        <p:txBody>
          <a:bodyPr anchor="b" bIns="215900" lIns="92075" rIns="92075" tIns="323850"/>
          <a:lstStyle>
            <a:lvl1pPr algn="ctr" defTabSz="914400" eaLnBrk="1" fontAlgn="base" hangingPunct="1" indent="0" latinLnBrk="0" lvl="0" marL="0" rtl="0">
              <a:lnSpc>
                <a:spcPct val="100000"/>
              </a:lnSpc>
              <a:spcBef>
                <a:spcPct val="0"/>
              </a:spcBef>
              <a:spcAft>
                <a:spcPct val="0"/>
              </a:spcAft>
              <a:buClrTx/>
              <a:buSzTx/>
              <a:buFontTx/>
              <a:buNone/>
              <a:defRPr baseline="0" b="0" sz="4400" i="0" kern="1200" u="none">
                <a:solidFill>
                  <a:schemeClr val="tx2"/>
                </a:solidFill>
                <a:latin typeface="+mj-lt"/>
                <a:ea typeface="+mj-ea"/>
                <a:cs typeface="+mj-cs"/>
              </a:defRPr>
            </a:lvl1pPr>
          </a:lstStyle>
          <a:p>
            <a:pPr defTabSz="914400" fontAlgn="b">
              <a:spcBef>
                <a:spcPts val="1800"/>
              </a:spcBef>
              <a:spcAft>
                <a:spcPts val="1800"/>
              </a:spcAft>
              <a:buClr>
                <a:srgbClr val="000000"/>
              </a:buClr>
              <a:buNone/>
            </a:pPr>
            <a:r>
              <a:rPr altLang="zh-CN" b="1" sz="5400" lang="en-US">
                <a:solidFill>
                  <a:srgbClr val="FFFF00"/>
                </a:solidFill>
                <a:latin typeface="微软雅黑" panose="020B0503020204020204" pitchFamily="34" charset="-122"/>
                <a:ea typeface="微软雅黑" panose="020B0503020204020204" pitchFamily="34" charset="-122"/>
                <a:sym typeface="+mn-ea"/>
              </a:rPr>
              <a:t>课程简介与授课安排</a:t>
            </a:r>
            <a:endParaRPr altLang="zh-CN" baseline="0" b="1" sz="5400" kern="1200" lang="en-US">
              <a:solidFill>
                <a:srgbClr val="FFFF00"/>
              </a:solidFill>
              <a:latin typeface="微软雅黑" panose="020B0503020204020204" pitchFamily="34" charset="-122"/>
              <a:ea typeface="微软雅黑" panose="020B0503020204020204" pitchFamily="34" charset="-122"/>
              <a:cs typeface="+mj-cs"/>
              <a:sym typeface="+mn-ea"/>
            </a:endParaRPr>
          </a:p>
        </p:txBody>
      </p:sp>
    </p:spTree>
  </p:cSld>
  <p:clrMapOvr>
    <a:masterClrMapping/>
  </p:clrMapOvr>
  <p:transition spd="slow">
    <p:zo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49" name=""/>
        <p:cNvGrpSpPr/>
        <p:nvPr/>
      </p:nvGrpSpPr>
      <p:grpSpPr>
        <a:xfrm/>
      </p:grpSpPr>
      <p:sp>
        <p:nvSpPr>
          <p:cNvPr id="1048657" name="Rectangle 9"/>
          <p:cNvSpPr>
            <a:spLocks noGrp="1"/>
          </p:cNvSpPr>
          <p:nvPr>
            <p:ph type="sldNum" sz="quarter" idx="12"/>
          </p:nvPr>
        </p:nvSpPr>
        <p:spPr/>
        <p:txBody>
          <a:bodyPr anchor="b" bIns="45720" lIns="91440" rIns="91440" tIns="45720" wrap="square"/>
          <a:lstStyle>
            <a:lvl1pPr algn="l" defTabSz="914400" eaLnBrk="1" fontAlgn="base" hangingPunct="1" indent="0" latinLnBrk="0" lvl="0" marL="0" rtl="0">
              <a:lnSpc>
                <a:spcPct val="100000"/>
              </a:lnSpc>
              <a:spcBef>
                <a:spcPct val="0"/>
              </a:spcBef>
              <a:spcAft>
                <a:spcPct val="0"/>
              </a:spcAft>
              <a:buFont typeface="Arial" panose="020B0604020202020204" pitchFamily="34" charset="0"/>
              <a:buNone/>
              <a:defRPr baseline="0" b="1" sz="2400" i="0" kern="1200" u="none">
                <a:solidFill>
                  <a:schemeClr val="tx1"/>
                </a:solidFill>
                <a:latin typeface="Times New Roman" panose="02020603050405020304" pitchFamily="18" charset="0"/>
                <a:ea typeface="宋体" panose="02010600030101010101" pitchFamily="2" charset="-122"/>
              </a:defRPr>
            </a:lvl1pPr>
            <a:lvl2pPr algn="l" defTabSz="914400" eaLnBrk="1" fontAlgn="base" hangingPunct="1" indent="0" latinLnBrk="0" lvl="1" marL="457200" rtl="0">
              <a:lnSpc>
                <a:spcPct val="100000"/>
              </a:lnSpc>
              <a:spcBef>
                <a:spcPct val="0"/>
              </a:spcBef>
              <a:spcAft>
                <a:spcPct val="0"/>
              </a:spcAft>
              <a:buFont typeface="Arial" panose="020B0604020202020204" pitchFamily="34" charset="0"/>
              <a:buNone/>
              <a:defRPr baseline="0" b="1" sz="2400" i="0" kern="1200" u="none">
                <a:solidFill>
                  <a:schemeClr val="tx1"/>
                </a:solidFill>
                <a:latin typeface="Times New Roman" panose="02020603050405020304" pitchFamily="18" charset="0"/>
                <a:ea typeface="宋体" panose="02010600030101010101" pitchFamily="2" charset="-122"/>
                <a:cs typeface="+mn-cs"/>
              </a:defRPr>
            </a:lvl2pPr>
            <a:lvl3pPr algn="l" defTabSz="914400" eaLnBrk="1" fontAlgn="base" hangingPunct="1" indent="0" latinLnBrk="0" lvl="2" marL="914400" rtl="0">
              <a:lnSpc>
                <a:spcPct val="100000"/>
              </a:lnSpc>
              <a:spcBef>
                <a:spcPct val="0"/>
              </a:spcBef>
              <a:spcAft>
                <a:spcPct val="0"/>
              </a:spcAft>
              <a:buFont typeface="Arial" panose="020B0604020202020204" pitchFamily="34" charset="0"/>
              <a:buNone/>
              <a:defRPr baseline="0" b="1" sz="2400" i="0" kern="1200" u="none">
                <a:solidFill>
                  <a:schemeClr val="tx1"/>
                </a:solidFill>
                <a:latin typeface="Times New Roman" panose="02020603050405020304" pitchFamily="18" charset="0"/>
                <a:ea typeface="宋体" panose="02010600030101010101" pitchFamily="2" charset="-122"/>
                <a:cs typeface="+mn-cs"/>
              </a:defRPr>
            </a:lvl3pPr>
            <a:lvl4pPr algn="l" defTabSz="914400" eaLnBrk="1" fontAlgn="base" hangingPunct="1" indent="0" latinLnBrk="0" lvl="3" marL="1371600" rtl="0">
              <a:lnSpc>
                <a:spcPct val="100000"/>
              </a:lnSpc>
              <a:spcBef>
                <a:spcPct val="0"/>
              </a:spcBef>
              <a:spcAft>
                <a:spcPct val="0"/>
              </a:spcAft>
              <a:buFont typeface="Arial" panose="020B0604020202020204" pitchFamily="34" charset="0"/>
              <a:buNone/>
              <a:defRPr baseline="0" b="1" sz="2400" i="0" kern="1200" u="none">
                <a:solidFill>
                  <a:schemeClr val="tx1"/>
                </a:solidFill>
                <a:latin typeface="Times New Roman" panose="02020603050405020304" pitchFamily="18" charset="0"/>
                <a:ea typeface="宋体" panose="02010600030101010101" pitchFamily="2" charset="-122"/>
                <a:cs typeface="+mn-cs"/>
              </a:defRPr>
            </a:lvl4pPr>
            <a:lvl5pPr algn="l" defTabSz="914400" eaLnBrk="1" fontAlgn="base" hangingPunct="1" indent="0" latinLnBrk="0" lvl="4" marL="1828800" rtl="0">
              <a:lnSpc>
                <a:spcPct val="100000"/>
              </a:lnSpc>
              <a:spcBef>
                <a:spcPct val="0"/>
              </a:spcBef>
              <a:spcAft>
                <a:spcPct val="0"/>
              </a:spcAft>
              <a:buFont typeface="Arial" panose="020B0604020202020204" pitchFamily="34" charset="0"/>
              <a:buNone/>
              <a:defRPr baseline="0" b="1" sz="2400" i="0" kern="1200" u="none">
                <a:solidFill>
                  <a:schemeClr val="tx1"/>
                </a:solidFill>
                <a:latin typeface="Times New Roman" panose="02020603050405020304" pitchFamily="18" charset="0"/>
                <a:ea typeface="宋体" panose="02010600030101010101" pitchFamily="2" charset="-122"/>
                <a:cs typeface="+mn-cs"/>
              </a:defRPr>
            </a:lvl5pPr>
          </a:lstStyle>
          <a:p>
            <a:pPr indent="0" lvl="0"/>
            <a:fld id="{9A0DB2DC-4C9A-4742-B13C-FB6460FD3503}" type="slidenum">
              <a:rPr altLang="en-US" b="0" dirty="0" lang="zh-CN">
                <a:latin typeface="Arial" panose="020B0604020202020204" pitchFamily="34" charset="0"/>
              </a:rPr>
              <a:t>10</a:t>
            </a:fld>
            <a:endParaRPr altLang="en-US" b="0" dirty="0" lang="zh-CN">
              <a:latin typeface="Arial" panose="020B0604020202020204" pitchFamily="34" charset="0"/>
            </a:endParaRPr>
          </a:p>
        </p:txBody>
      </p:sp>
      <p:sp>
        <p:nvSpPr>
          <p:cNvPr id="1048658" name="灯片编号占位符 5"/>
          <p:cNvSpPr txBox="1">
            <a:spLocks noGrp="1"/>
          </p:cNvSpPr>
          <p:nvPr/>
        </p:nvSpPr>
        <p:spPr>
          <a:xfrm>
            <a:off x="146050" y="6361113"/>
            <a:ext cx="1905000" cy="457200"/>
          </a:xfrm>
          <a:prstGeom prst="rect"/>
          <a:noFill/>
          <a:ln w="9525">
            <a:noFill/>
          </a:ln>
        </p:spPr>
        <p:txBody>
          <a:bodyPr anchor="b"/>
          <a:p>
            <a:fld id="{9A0DB2DC-4C9A-4742-B13C-FB6460FD3503}" type="slidenum">
              <a:rPr altLang="en-US" b="0" dirty="0" lang="zh-CN">
                <a:latin typeface="Arial" panose="020B0604020202020204" pitchFamily="34" charset="0"/>
              </a:rPr>
              <a:t>10</a:t>
            </a:fld>
            <a:endParaRPr altLang="en-US" b="0" dirty="0" lang="zh-CN">
              <a:latin typeface="Arial" panose="020B0604020202020204" pitchFamily="34" charset="0"/>
            </a:endParaRPr>
          </a:p>
        </p:txBody>
      </p:sp>
      <p:sp>
        <p:nvSpPr>
          <p:cNvPr id="1048659" name="标题 76842"/>
          <p:cNvSpPr>
            <a:spLocks noRot="1" noGrp="1"/>
          </p:cNvSpPr>
          <p:nvPr/>
        </p:nvSpPr>
        <p:spPr>
          <a:xfrm>
            <a:off x="1905" y="2033270"/>
            <a:ext cx="9144000" cy="2345690"/>
          </a:xfrm>
          <a:prstGeom prst="rect"/>
          <a:solidFill>
            <a:srgbClr val="002060"/>
          </a:solidFill>
          <a:ln w="9525">
            <a:noFill/>
          </a:ln>
        </p:spPr>
        <p:txBody>
          <a:bodyPr anchor="b" bIns="215900" lIns="92075" rIns="92075" tIns="323850"/>
          <a:lstStyle>
            <a:lvl1pPr algn="ctr" defTabSz="914400" eaLnBrk="1" fontAlgn="base" hangingPunct="1" indent="0" latinLnBrk="0" lvl="0" marL="0" rtl="0">
              <a:lnSpc>
                <a:spcPct val="100000"/>
              </a:lnSpc>
              <a:spcBef>
                <a:spcPct val="0"/>
              </a:spcBef>
              <a:spcAft>
                <a:spcPct val="0"/>
              </a:spcAft>
              <a:buClrTx/>
              <a:buSzTx/>
              <a:buFontTx/>
              <a:buNone/>
              <a:defRPr baseline="0" b="0" sz="4400" i="0" kern="1200" u="none">
                <a:solidFill>
                  <a:schemeClr val="tx2"/>
                </a:solidFill>
                <a:latin typeface="+mj-lt"/>
                <a:ea typeface="+mj-ea"/>
                <a:cs typeface="+mj-cs"/>
              </a:defRPr>
            </a:lvl1pPr>
          </a:lstStyle>
          <a:p>
            <a:pPr defTabSz="914400" fontAlgn="b">
              <a:spcBef>
                <a:spcPts val="1800"/>
              </a:spcBef>
              <a:spcAft>
                <a:spcPts val="1800"/>
              </a:spcAft>
              <a:buClr>
                <a:srgbClr val="000000"/>
              </a:buClr>
              <a:buNone/>
            </a:pPr>
            <a:r>
              <a:rPr altLang="zh-CN" b="1" sz="5400" lang="en-US">
                <a:solidFill>
                  <a:srgbClr val="FFFF00"/>
                </a:solidFill>
                <a:latin typeface="微软雅黑" panose="020B0503020204020204" pitchFamily="34" charset="-122"/>
                <a:ea typeface="微软雅黑" panose="020B0503020204020204" pitchFamily="34" charset="-122"/>
                <a:sym typeface="+mn-ea"/>
              </a:rPr>
              <a:t>希望大家在该门课程</a:t>
            </a:r>
            <a:r>
              <a:rPr altLang="zh-CN" b="1" sz="5400" lang="en-US">
                <a:solidFill>
                  <a:srgbClr val="FFFF00"/>
                </a:solidFill>
                <a:latin typeface="微软雅黑" panose="020B0503020204020204" pitchFamily="34" charset="-122"/>
                <a:ea typeface="微软雅黑" panose="020B0503020204020204" pitchFamily="34" charset="-122"/>
                <a:sym typeface="宋体" panose="02010600030101010101" pitchFamily="2" charset="-122"/>
              </a:rPr>
              <a:t>学</a:t>
            </a:r>
            <a:r>
              <a:rPr altLang="zh-CN" b="1" sz="5400" lang="en-US">
                <a:solidFill>
                  <a:srgbClr val="FFFF00"/>
                </a:solidFill>
                <a:latin typeface="微软雅黑" panose="020B0503020204020204" pitchFamily="34" charset="-122"/>
                <a:ea typeface="微软雅黑" panose="020B0503020204020204" pitchFamily="34" charset="-122"/>
                <a:sym typeface="+mn-ea"/>
              </a:rPr>
              <a:t>习中</a:t>
            </a:r>
            <a:endParaRPr altLang="zh-CN" b="1" sz="5400" lang="en-US">
              <a:solidFill>
                <a:srgbClr val="FFFF00"/>
              </a:solidFill>
              <a:latin typeface="微软雅黑" panose="020B0503020204020204" pitchFamily="34" charset="-122"/>
              <a:ea typeface="微软雅黑" panose="020B0503020204020204" pitchFamily="34" charset="-122"/>
              <a:sym typeface="+mn-ea"/>
            </a:endParaRPr>
          </a:p>
          <a:p>
            <a:pPr defTabSz="914400" fontAlgn="b">
              <a:lnSpc>
                <a:spcPct val="100000"/>
              </a:lnSpc>
              <a:spcBef>
                <a:spcPts val="0"/>
              </a:spcBef>
              <a:spcAft>
                <a:spcPts val="1800"/>
              </a:spcAft>
              <a:buClr>
                <a:srgbClr val="000000"/>
              </a:buClr>
              <a:buNone/>
            </a:pPr>
            <a:r>
              <a:rPr altLang="zh-CN" b="1" sz="5400" lang="en-US">
                <a:solidFill>
                  <a:srgbClr val="FFFF00"/>
                </a:solidFill>
                <a:latin typeface="微软雅黑" panose="020B0503020204020204" pitchFamily="34" charset="-122"/>
                <a:ea typeface="微软雅黑" panose="020B0503020204020204" pitchFamily="34" charset="-122"/>
                <a:sym typeface="+mn-ea"/>
              </a:rPr>
              <a:t>有所收获!</a:t>
            </a:r>
            <a:endParaRPr altLang="zh-CN" baseline="0" b="1" sz="5400" kern="1200" lang="en-US">
              <a:solidFill>
                <a:srgbClr val="FFFF00"/>
              </a:solidFill>
              <a:latin typeface="微软雅黑" panose="020B0503020204020204" pitchFamily="34" charset="-122"/>
              <a:ea typeface="微软雅黑" panose="020B0503020204020204" pitchFamily="34" charset="-122"/>
              <a:cs typeface="+mj-cs"/>
            </a:endParaRPr>
          </a:p>
        </p:txBody>
      </p:sp>
    </p:spTree>
  </p:cSld>
  <p:clrMapOvr>
    <a:masterClrMapping/>
  </p:clrMapOvr>
  <p:transition spd="slow">
    <p:zo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48" name=""/>
        <p:cNvGrpSpPr/>
        <p:nvPr/>
      </p:nvGrpSpPr>
      <p:grpSpPr>
        <a:xfrm/>
      </p:grpSpPr>
      <p:sp>
        <p:nvSpPr>
          <p:cNvPr id="1048654" name="标题 678926"/>
          <p:cNvSpPr>
            <a:spLocks noRot="1" noGrp="1"/>
          </p:cNvSpPr>
          <p:nvPr>
            <p:ph type="title"/>
          </p:nvPr>
        </p:nvSpPr>
        <p:spPr>
          <a:xfrm>
            <a:off x="914400" y="978535"/>
            <a:ext cx="3648075" cy="583565"/>
          </a:xfrm>
        </p:spPr>
        <p:txBody>
          <a:bodyPr anchor="b" anchorCtr="0" bIns="45720" lIns="91440" rIns="91440" tIns="45720" vert="horz" wrap="square"/>
          <a:p>
            <a:pPr algn="just" eaLnBrk="1" hangingPunct="1"/>
            <a:r>
              <a:rPr altLang="en-US" b="1" dirty="0" sz="3200" kern="1200" kumimoji="0" lang="zh-CN">
                <a:solidFill>
                  <a:srgbClr val="FFFF00"/>
                </a:solidFill>
                <a:latin typeface="微软雅黑" panose="020B0503020204020204" pitchFamily="34" charset="-122"/>
                <a:ea typeface="微软雅黑" panose="020B0503020204020204" pitchFamily="34" charset="-122"/>
                <a:cs typeface="+mn-cs"/>
              </a:rPr>
              <a:t>个人简介</a:t>
            </a:r>
            <a:endParaRPr altLang="en-US" b="1" dirty="0" sz="4000" lang="zh-CN">
              <a:solidFill>
                <a:srgbClr val="CC0066"/>
              </a:solidFill>
              <a:latin typeface="微软雅黑" panose="020B0503020204020204" pitchFamily="34" charset="-122"/>
              <a:ea typeface="微软雅黑" panose="020B0503020204020204" pitchFamily="34" charset="-122"/>
            </a:endParaRPr>
          </a:p>
        </p:txBody>
      </p:sp>
      <p:sp>
        <p:nvSpPr>
          <p:cNvPr id="1048655" name="Rectangle 19"/>
          <p:cNvSpPr/>
          <p:nvPr/>
        </p:nvSpPr>
        <p:spPr>
          <a:xfrm>
            <a:off x="641350" y="1789113"/>
            <a:ext cx="4927600" cy="2417762"/>
          </a:xfrm>
          <a:prstGeom prst="rect"/>
          <a:noFill/>
          <a:ln w="9525">
            <a:noFill/>
          </a:ln>
        </p:spPr>
        <p:txBody>
          <a:bodyPr anchor="t" anchorCtr="0" bIns="46038" lIns="92075" rIns="92075" tIns="46038"/>
          <a:p>
            <a:pPr algn="just" indent="-342900" marL="342900">
              <a:lnSpc>
                <a:spcPct val="120000"/>
              </a:lnSpc>
              <a:buClr>
                <a:schemeClr val="accent2"/>
              </a:buClr>
              <a:buSzPct val="80000"/>
              <a:buFont typeface="Wingdings" panose="05000000000000000000" pitchFamily="2" charset="2"/>
            </a:pPr>
            <a:r>
              <a:rPr altLang="en-US" dirty="0" sz="2000" lang="zh-CN">
                <a:latin typeface="Times New Roman" panose="02020603050405020304" pitchFamily="18" charset="0"/>
                <a:ea typeface="仿宋_GB2312" pitchFamily="49" charset="-122"/>
              </a:rPr>
              <a:t> </a:t>
            </a:r>
            <a:r>
              <a:rPr altLang="en-US" dirty="0" sz="2400" lang="zh-CN">
                <a:solidFill>
                  <a:srgbClr val="000000"/>
                </a:solidFill>
                <a:latin typeface="华文中宋" panose="02010600040101010101" pitchFamily="2" charset="-122"/>
                <a:ea typeface="华文中宋" panose="02010600040101010101" pitchFamily="2" charset="-122"/>
              </a:rPr>
              <a:t>        </a:t>
            </a:r>
            <a:r>
              <a:rPr altLang="en-US" b="1" dirty="0" sz="2000" lang="zh-CN">
                <a:solidFill>
                  <a:srgbClr val="00FFFF"/>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何正文</a:t>
            </a:r>
            <a:r>
              <a:rPr altLang="en-US" b="1" dirty="0" sz="2000" lang="zh-CN">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，管理学博士，西安交通大学管理学院工业工程系三级教授、博士生导师，MEM/MPAcc中心主任，全国工程管理专业学位研究生教育指导委员会委员，</a:t>
            </a:r>
            <a:r>
              <a:rPr altLang="en-US" dirty="0" sz="2000" lang="zh-CN">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中国项目管理研究会、运筹学会排序分会常务理事</a:t>
            </a:r>
            <a:r>
              <a:rPr altLang="en-US" dirty="0" sz="2000" lang="zh-CN">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altLang="zh-CN" b="1" dirty="0" sz="2000" lang="en-US">
              <a:solidFill>
                <a:srgbClr val="002060"/>
              </a:solidFill>
              <a:latin typeface="华文楷体" panose="02010600040101010101" charset="-122"/>
              <a:ea typeface="华文楷体" panose="02010600040101010101" charset="-122"/>
            </a:endParaRPr>
          </a:p>
          <a:p>
            <a:pPr algn="just" indent="-342900" marL="342900">
              <a:lnSpc>
                <a:spcPct val="120000"/>
              </a:lnSpc>
              <a:buClr>
                <a:schemeClr val="accent2"/>
              </a:buClr>
              <a:buSzPct val="80000"/>
              <a:buFont typeface="Wingdings" panose="05000000000000000000" pitchFamily="2" charset="2"/>
            </a:pPr>
            <a:endParaRPr altLang="zh-CN" b="1" dirty="0" sz="2000" lang="en-US">
              <a:solidFill>
                <a:srgbClr val="002060"/>
              </a:solidFill>
              <a:latin typeface="华文楷体" panose="02010600040101010101" charset="-122"/>
              <a:ea typeface="华文楷体" panose="02010600040101010101" charset="-122"/>
            </a:endParaRPr>
          </a:p>
        </p:txBody>
      </p:sp>
      <p:graphicFrame>
        <p:nvGraphicFramePr>
          <p:cNvPr id="4194305" name="对象 1"/>
          <p:cNvGraphicFramePr>
            <a:graphicFrameLocks/>
          </p:cNvGraphicFramePr>
          <p:nvPr>
            <p:custDataLst>
              <p:tags r:id="rId1"/>
            </p:custDataLst>
          </p:nvPr>
        </p:nvGraphicFramePr>
        <p:xfrm>
          <a:off x="5724525" y="796925"/>
          <a:ext cx="2533650" cy="3327400"/>
        </p:xfrm>
        <a:graphic>
          <a:graphicData uri="http://schemas.openxmlformats.org/presentationml/2006/ole">
            <mc:AlternateContent xmlns:mc="http://schemas.openxmlformats.org/markup-compatibility/2006">
              <mc:Choice xmlns:v="urn:schemas-microsoft-com:vml" Requires="v">
                <p:oleObj name="" r:id="rId2" spid="_x0000_s3077" imgH="4005580" imgW="3129280" progId="Paint.Picture">
                  <p:embed/>
                </p:oleObj>
              </mc:Choice>
              <mc:Fallback>
                <p:oleObj name="" r:id="rId2" spid="" imgH="4005580" imgW="3129280" progId="Paint.Picture">
                  <p:embed/>
                  <p:pic>
                    <p:nvPicPr>
                      <p:cNvPr id="2097158" name="图片 3076"/>
                      <p:cNvPicPr>
                        <a:picLocks/>
                      </p:cNvPicPr>
                      <p:nvPr/>
                    </p:nvPicPr>
                    <p:blipFill>
                      <a:blip xmlns:r="http://schemas.openxmlformats.org/officeDocument/2006/relationships" r:embed="rId3"/>
                      <a:stretch>
                        <a:fillRect/>
                      </a:stretch>
                    </p:blipFill>
                    <p:spPr>
                      <a:xfrm>
                        <a:off x="5724525" y="796925"/>
                        <a:ext cx="2533650" cy="3327400"/>
                      </a:xfrm>
                      <a:prstGeom prst="rect"/>
                      <a:noFill/>
                      <a:ln w="38100">
                        <a:noFill/>
                        <a:miter/>
                      </a:ln>
                    </p:spPr>
                  </p:pic>
                </p:oleObj>
              </mc:Fallback>
            </mc:AlternateContent>
          </a:graphicData>
        </a:graphic>
      </p:graphicFrame>
      <p:sp>
        <p:nvSpPr>
          <p:cNvPr id="1048656" name="Rectangle 19"/>
          <p:cNvSpPr/>
          <p:nvPr>
            <p:custDataLst>
              <p:tags r:id="rId4"/>
            </p:custDataLst>
          </p:nvPr>
        </p:nvSpPr>
        <p:spPr>
          <a:xfrm>
            <a:off x="696913" y="4102100"/>
            <a:ext cx="7653337" cy="2027238"/>
          </a:xfrm>
          <a:prstGeom prst="rect"/>
          <a:noFill/>
          <a:ln w="9525">
            <a:noFill/>
          </a:ln>
        </p:spPr>
        <p:txBody>
          <a:bodyPr anchor="t" anchorCtr="0" bIns="46038" lIns="92075" rIns="92075" tIns="46038"/>
          <a:p>
            <a:pPr algn="just" indent="-342900" marL="342900">
              <a:lnSpc>
                <a:spcPct val="120000"/>
              </a:lnSpc>
              <a:buClr>
                <a:schemeClr val="accent2"/>
              </a:buClr>
              <a:buSzPct val="80000"/>
              <a:buFont typeface="Wingdings" panose="05000000000000000000" pitchFamily="2" charset="2"/>
            </a:pPr>
            <a:r>
              <a:rPr altLang="en-US" dirty="0" sz="2000" lang="zh-CN">
                <a:latin typeface="Times New Roman" panose="02020603050405020304" pitchFamily="18" charset="0"/>
                <a:ea typeface="仿宋_GB2312" pitchFamily="49" charset="-122"/>
              </a:rPr>
              <a:t> </a:t>
            </a:r>
            <a:r>
              <a:rPr altLang="en-US" dirty="0" sz="2400" lang="zh-CN">
                <a:solidFill>
                  <a:srgbClr val="000000"/>
                </a:solidFill>
                <a:latin typeface="华文中宋" panose="02010600040101010101" pitchFamily="2" charset="-122"/>
                <a:ea typeface="华文中宋" panose="02010600040101010101" pitchFamily="2" charset="-122"/>
              </a:rPr>
              <a:t>        </a:t>
            </a:r>
            <a:r>
              <a:rPr altLang="en-US" b="1" dirty="0" sz="2000" lang="zh-CN">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研究方向为</a:t>
            </a:r>
            <a:r>
              <a:rPr altLang="en-US" b="1" dirty="0" sz="2000" lang="zh-CN">
                <a:solidFill>
                  <a:srgbClr val="66FFFF"/>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项目(工程)管理及优化</a:t>
            </a:r>
            <a:r>
              <a:rPr altLang="en-US" b="1" dirty="0" sz="2000" lang="zh-CN">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主讲项目/工程管理相关课程，指导硕博研究生87名，获批国家精品在线开放课程及国家本科一流课程各一门，主持国家自然科学基金项目等科研项目12项，发表学术论文116篇，出版研究专著5部、教材3部，获省科学技术二等奖等科研奖项8项</a:t>
            </a:r>
            <a:r>
              <a:rPr altLang="en-US" b="1" dirty="0" sz="2000" lang="zh-CN">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a:t>
            </a:r>
            <a:endParaRPr altLang="en-US" b="1" dirty="0" sz="2000" lang="zh-CN">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xmlns:p14="http://schemas.microsoft.com/office/powerpoint/2010/main" spd="slow" p14:dur="1000">
        <p:zoom/>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42" name=""/>
        <p:cNvGrpSpPr/>
        <p:nvPr/>
      </p:nvGrpSpPr>
      <p:grpSpPr>
        <a:xfrm/>
      </p:grpSpPr>
      <p:sp>
        <p:nvSpPr>
          <p:cNvPr id="1048638" name="Rectangle 9"/>
          <p:cNvSpPr>
            <a:spLocks noGrp="1"/>
          </p:cNvSpPr>
          <p:nvPr>
            <p:ph type="sldNum" sz="quarter" idx="12"/>
          </p:nvPr>
        </p:nvSpPr>
        <p:spPr/>
        <p:txBody>
          <a:bodyPr anchor="b" bIns="45720" lIns="91440" rIns="91440" tIns="45720" wrap="square"/>
          <a:lstStyle>
            <a:lvl1pPr algn="l" defTabSz="914400" eaLnBrk="1" fontAlgn="base" hangingPunct="1" indent="0" latinLnBrk="0" lvl="0" marL="0" rtl="0">
              <a:lnSpc>
                <a:spcPct val="100000"/>
              </a:lnSpc>
              <a:spcBef>
                <a:spcPct val="0"/>
              </a:spcBef>
              <a:spcAft>
                <a:spcPct val="0"/>
              </a:spcAft>
              <a:buFont typeface="Arial" panose="020B0604020202020204" pitchFamily="34" charset="0"/>
              <a:buNone/>
              <a:defRPr baseline="0" b="1" sz="2400" i="0" kern="1200" u="none">
                <a:solidFill>
                  <a:schemeClr val="tx1"/>
                </a:solidFill>
                <a:latin typeface="Times New Roman" panose="02020603050405020304" pitchFamily="18" charset="0"/>
                <a:ea typeface="宋体" panose="02010600030101010101" pitchFamily="2" charset="-122"/>
              </a:defRPr>
            </a:lvl1pPr>
            <a:lvl2pPr algn="l" defTabSz="914400" eaLnBrk="1" fontAlgn="base" hangingPunct="1" indent="0" latinLnBrk="0" lvl="1" marL="457200" rtl="0">
              <a:lnSpc>
                <a:spcPct val="100000"/>
              </a:lnSpc>
              <a:spcBef>
                <a:spcPct val="0"/>
              </a:spcBef>
              <a:spcAft>
                <a:spcPct val="0"/>
              </a:spcAft>
              <a:buFont typeface="Arial" panose="020B0604020202020204" pitchFamily="34" charset="0"/>
              <a:buNone/>
              <a:defRPr baseline="0" b="1" sz="2400" i="0" kern="1200" u="none">
                <a:solidFill>
                  <a:schemeClr val="tx1"/>
                </a:solidFill>
                <a:latin typeface="Times New Roman" panose="02020603050405020304" pitchFamily="18" charset="0"/>
                <a:ea typeface="宋体" panose="02010600030101010101" pitchFamily="2" charset="-122"/>
                <a:cs typeface="+mn-cs"/>
              </a:defRPr>
            </a:lvl2pPr>
            <a:lvl3pPr algn="l" defTabSz="914400" eaLnBrk="1" fontAlgn="base" hangingPunct="1" indent="0" latinLnBrk="0" lvl="2" marL="914400" rtl="0">
              <a:lnSpc>
                <a:spcPct val="100000"/>
              </a:lnSpc>
              <a:spcBef>
                <a:spcPct val="0"/>
              </a:spcBef>
              <a:spcAft>
                <a:spcPct val="0"/>
              </a:spcAft>
              <a:buFont typeface="Arial" panose="020B0604020202020204" pitchFamily="34" charset="0"/>
              <a:buNone/>
              <a:defRPr baseline="0" b="1" sz="2400" i="0" kern="1200" u="none">
                <a:solidFill>
                  <a:schemeClr val="tx1"/>
                </a:solidFill>
                <a:latin typeface="Times New Roman" panose="02020603050405020304" pitchFamily="18" charset="0"/>
                <a:ea typeface="宋体" panose="02010600030101010101" pitchFamily="2" charset="-122"/>
                <a:cs typeface="+mn-cs"/>
              </a:defRPr>
            </a:lvl3pPr>
            <a:lvl4pPr algn="l" defTabSz="914400" eaLnBrk="1" fontAlgn="base" hangingPunct="1" indent="0" latinLnBrk="0" lvl="3" marL="1371600" rtl="0">
              <a:lnSpc>
                <a:spcPct val="100000"/>
              </a:lnSpc>
              <a:spcBef>
                <a:spcPct val="0"/>
              </a:spcBef>
              <a:spcAft>
                <a:spcPct val="0"/>
              </a:spcAft>
              <a:buFont typeface="Arial" panose="020B0604020202020204" pitchFamily="34" charset="0"/>
              <a:buNone/>
              <a:defRPr baseline="0" b="1" sz="2400" i="0" kern="1200" u="none">
                <a:solidFill>
                  <a:schemeClr val="tx1"/>
                </a:solidFill>
                <a:latin typeface="Times New Roman" panose="02020603050405020304" pitchFamily="18" charset="0"/>
                <a:ea typeface="宋体" panose="02010600030101010101" pitchFamily="2" charset="-122"/>
                <a:cs typeface="+mn-cs"/>
              </a:defRPr>
            </a:lvl4pPr>
            <a:lvl5pPr algn="l" defTabSz="914400" eaLnBrk="1" fontAlgn="base" hangingPunct="1" indent="0" latinLnBrk="0" lvl="4" marL="1828800" rtl="0">
              <a:lnSpc>
                <a:spcPct val="100000"/>
              </a:lnSpc>
              <a:spcBef>
                <a:spcPct val="0"/>
              </a:spcBef>
              <a:spcAft>
                <a:spcPct val="0"/>
              </a:spcAft>
              <a:buFont typeface="Arial" panose="020B0604020202020204" pitchFamily="34" charset="0"/>
              <a:buNone/>
              <a:defRPr baseline="0" b="1" sz="2400" i="0" kern="1200" u="none">
                <a:solidFill>
                  <a:schemeClr val="tx1"/>
                </a:solidFill>
                <a:latin typeface="Times New Roman" panose="02020603050405020304" pitchFamily="18" charset="0"/>
                <a:ea typeface="宋体" panose="02010600030101010101" pitchFamily="2" charset="-122"/>
                <a:cs typeface="+mn-cs"/>
              </a:defRPr>
            </a:lvl5pPr>
          </a:lstStyle>
          <a:p>
            <a:pPr indent="0" lvl="0"/>
            <a:fld id="{9A0DB2DC-4C9A-4742-B13C-FB6460FD3503}" type="slidenum">
              <a:rPr altLang="en-US" b="0" dirty="0" lang="zh-CN">
                <a:latin typeface="Arial" panose="020B0604020202020204" pitchFamily="34" charset="0"/>
              </a:rPr>
              <a:t>3</a:t>
            </a:fld>
            <a:endParaRPr altLang="en-US" b="0" dirty="0" lang="zh-CN">
              <a:latin typeface="Arial" panose="020B0604020202020204" pitchFamily="34" charset="0"/>
            </a:endParaRPr>
          </a:p>
        </p:txBody>
      </p:sp>
      <p:sp>
        <p:nvSpPr>
          <p:cNvPr id="1048639" name="灯片编号占位符 5"/>
          <p:cNvSpPr txBox="1">
            <a:spLocks noGrp="1"/>
          </p:cNvSpPr>
          <p:nvPr/>
        </p:nvSpPr>
        <p:spPr>
          <a:xfrm>
            <a:off x="146050" y="6361113"/>
            <a:ext cx="1905000" cy="457200"/>
          </a:xfrm>
          <a:prstGeom prst="rect"/>
          <a:noFill/>
          <a:ln w="9525">
            <a:noFill/>
          </a:ln>
        </p:spPr>
        <p:txBody>
          <a:bodyPr anchor="b"/>
          <a:p>
            <a:fld id="{9A0DB2DC-4C9A-4742-B13C-FB6460FD3503}" type="slidenum">
              <a:rPr altLang="en-US" b="0" dirty="0" lang="zh-CN">
                <a:latin typeface="Arial" panose="020B0604020202020204" pitchFamily="34" charset="0"/>
              </a:rPr>
              <a:t>3</a:t>
            </a:fld>
            <a:endParaRPr altLang="en-US" b="0" dirty="0" lang="zh-CN">
              <a:latin typeface="Arial" panose="020B0604020202020204" pitchFamily="34" charset="0"/>
            </a:endParaRPr>
          </a:p>
        </p:txBody>
      </p:sp>
      <p:sp>
        <p:nvSpPr>
          <p:cNvPr id="1048640" name="Rectangle 8"/>
          <p:cNvSpPr/>
          <p:nvPr/>
        </p:nvSpPr>
        <p:spPr>
          <a:xfrm>
            <a:off x="914400" y="990600"/>
            <a:ext cx="4071938" cy="685800"/>
          </a:xfrm>
          <a:prstGeom prst="rect"/>
          <a:noFill/>
          <a:ln w="9525">
            <a:noFill/>
          </a:ln>
        </p:spPr>
        <p:txBody>
          <a:bodyPr anchor="t" bIns="46038" lIns="92075" rIns="92075" tIns="46038"/>
          <a:p>
            <a:pPr indent="-342900" marL="342900">
              <a:lnSpc>
                <a:spcPct val="90000"/>
              </a:lnSpc>
              <a:spcBef>
                <a:spcPct val="20000"/>
              </a:spcBef>
              <a:buClr>
                <a:schemeClr val="accent2"/>
              </a:buClr>
              <a:buSzPct val="80000"/>
              <a:buFont typeface="Wingdings" panose="05000000000000000000" pitchFamily="2" charset="2"/>
            </a:pPr>
            <a:r>
              <a:rPr altLang="en-US" dirty="0" sz="3200" lang="zh-CN">
                <a:solidFill>
                  <a:srgbClr val="FFFF00"/>
                </a:solidFill>
                <a:latin typeface="微软雅黑" panose="020B0503020204020204" pitchFamily="34" charset="-122"/>
                <a:ea typeface="微软雅黑" panose="020B0503020204020204" pitchFamily="34" charset="-122"/>
              </a:rPr>
              <a:t>课程定位</a:t>
            </a:r>
            <a:endParaRPr altLang="en-US" dirty="0" sz="3200" lang="zh-CN">
              <a:solidFill>
                <a:srgbClr val="FFFF00"/>
              </a:solidFill>
              <a:latin typeface="微软雅黑" panose="020B0503020204020204" pitchFamily="34" charset="-122"/>
              <a:ea typeface="微软雅黑" panose="020B0503020204020204" pitchFamily="34" charset="-122"/>
            </a:endParaRPr>
          </a:p>
        </p:txBody>
      </p:sp>
      <p:sp>
        <p:nvSpPr>
          <p:cNvPr id="1048641" name="Rectangle 19"/>
          <p:cNvSpPr/>
          <p:nvPr/>
        </p:nvSpPr>
        <p:spPr>
          <a:xfrm>
            <a:off x="928688" y="2209800"/>
            <a:ext cx="7316787" cy="3617913"/>
          </a:xfrm>
          <a:prstGeom prst="rect"/>
          <a:noFill/>
          <a:ln w="9525">
            <a:noFill/>
          </a:ln>
        </p:spPr>
        <p:txBody>
          <a:bodyPr anchor="t" bIns="46038" lIns="92075" rIns="92075" tIns="46038"/>
          <a:p>
            <a:pPr indent="-342900" marL="342900">
              <a:lnSpc>
                <a:spcPct val="140000"/>
              </a:lnSpc>
              <a:buClr>
                <a:schemeClr val="accent2"/>
              </a:buClr>
              <a:buSzPct val="80000"/>
              <a:buFont typeface="Wingdings" panose="05000000000000000000" pitchFamily="2" charset="2"/>
            </a:pPr>
            <a:r>
              <a:rPr altLang="zh-CN" dirty="0" sz="2000" lang="en-US">
                <a:solidFill>
                  <a:srgbClr val="00FF00"/>
                </a:solidFill>
                <a:latin typeface="Times New Roman" panose="02020603050405020304" pitchFamily="18" charset="0"/>
                <a:sym typeface="宋体" panose="02010600030101010101" pitchFamily="2" charset="-122"/>
              </a:rPr>
              <a:t>     </a:t>
            </a:r>
            <a:r>
              <a:rPr altLang="en-US" b="0" dirty="0" sz="1600" kern="0" kumimoji="1" lang="zh-CN">
                <a:solidFill>
                  <a:srgbClr val="00FF00"/>
                </a:solidFill>
                <a:latin typeface="Arial Narrow" panose="020B0606020202030204" pitchFamily="34" charset="0"/>
                <a:ea typeface="+mn-ea"/>
                <a:sym typeface="宋体" panose="02010600030101010101" pitchFamily="2" charset="-122"/>
              </a:rPr>
              <a:t>■ </a:t>
            </a:r>
            <a:r>
              <a:rPr altLang="en-US" dirty="0" sz="2000" lang="zh-CN">
                <a:solidFill>
                  <a:srgbClr val="00FFFF"/>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实践定位</a:t>
            </a:r>
            <a:r>
              <a:rPr altLang="en-US" dirty="0" sz="2000" lang="zh-CN">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：工程管理面向实践并为实践所推动</a:t>
            </a:r>
            <a:r>
              <a:rPr altLang="zh-CN" dirty="0" sz="2000" lang="en-US">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 </a:t>
            </a:r>
            <a:r>
              <a:rPr altLang="zh-CN" dirty="0" sz="2000" lang="zh-CN">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在工程建设、航空航天、产品研发、装备制造等行业或领域有着深入且广泛的应用</a:t>
            </a:r>
            <a:r>
              <a:rPr altLang="zh-CN" dirty="0" sz="2000" lang="en-US">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a:t>
            </a:r>
            <a:endParaRPr altLang="en-US" dirty="0" sz="2000" lang="zh-CN">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endParaRPr>
          </a:p>
          <a:p>
            <a:pPr indent="-342900" marL="342900">
              <a:lnSpc>
                <a:spcPct val="140000"/>
              </a:lnSpc>
              <a:spcBef>
                <a:spcPts val="800"/>
              </a:spcBef>
              <a:buClr>
                <a:schemeClr val="accent2"/>
              </a:buClr>
              <a:buSzPct val="80000"/>
              <a:buFont typeface="Wingdings" panose="05000000000000000000" pitchFamily="2" charset="2"/>
            </a:pPr>
            <a:r>
              <a:rPr altLang="zh-CN" dirty="0" sz="2000" lang="en-US">
                <a:solidFill>
                  <a:srgbClr val="00FF00"/>
                </a:solidFill>
                <a:latin typeface="Times New Roman" panose="02020603050405020304" pitchFamily="18" charset="0"/>
              </a:rPr>
              <a:t> </a:t>
            </a:r>
            <a:r>
              <a:rPr altLang="zh-CN" dirty="0" sz="2000" lang="en-US">
                <a:solidFill>
                  <a:srgbClr val="00FF00"/>
                </a:solidFill>
                <a:latin typeface="Times New Roman" panose="02020603050405020304" pitchFamily="18" charset="0"/>
                <a:sym typeface="宋体" panose="02010600030101010101" pitchFamily="2" charset="-122"/>
              </a:rPr>
              <a:t>     </a:t>
            </a:r>
            <a:r>
              <a:rPr altLang="en-US" b="0" dirty="0" sz="1600" kern="0" kumimoji="1" lang="zh-CN">
                <a:solidFill>
                  <a:srgbClr val="00FF00"/>
                </a:solidFill>
                <a:latin typeface="Arial Narrow" panose="020B0606020202030204" pitchFamily="34" charset="0"/>
                <a:ea typeface="+mn-ea"/>
                <a:sym typeface="宋体" panose="02010600030101010101" pitchFamily="2" charset="-122"/>
              </a:rPr>
              <a:t>■ </a:t>
            </a:r>
            <a:r>
              <a:rPr altLang="en-US" dirty="0" sz="2000" lang="zh-CN">
                <a:solidFill>
                  <a:srgbClr val="00FFFF"/>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理论定位</a:t>
            </a:r>
            <a:r>
              <a:rPr altLang="en-US" dirty="0" sz="2000" lang="zh-CN">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：工程管理已经发展成为一个完整的理论</a:t>
            </a:r>
            <a:r>
              <a:rPr altLang="zh-CN" dirty="0" sz="2000" lang="en-US">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 </a:t>
            </a:r>
            <a:r>
              <a:rPr altLang="en-US" dirty="0" sz="2000" lang="zh-CN">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并成为一个独立的研究生专业</a:t>
            </a:r>
            <a:r>
              <a:rPr altLang="en-US" dirty="0" sz="2000" lang="en-US">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 </a:t>
            </a:r>
            <a:r>
              <a:rPr altLang="en-US" dirty="0" sz="2000" lang="zh-CN">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该理论有自己的核心知识模块并处于不断的发展完善中.</a:t>
            </a:r>
            <a:endParaRPr altLang="en-US" dirty="0" sz="2000" lang="zh-CN">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endParaRPr>
          </a:p>
          <a:p>
            <a:pPr indent="-342900" marL="342900">
              <a:lnSpc>
                <a:spcPct val="140000"/>
              </a:lnSpc>
              <a:spcBef>
                <a:spcPts val="800"/>
              </a:spcBef>
              <a:buClr>
                <a:schemeClr val="accent2"/>
              </a:buClr>
              <a:buSzPct val="80000"/>
              <a:buFont typeface="Wingdings" panose="05000000000000000000" pitchFamily="2" charset="2"/>
            </a:pPr>
            <a:r>
              <a:rPr altLang="en-US" dirty="0" sz="2000" lang="zh-CN">
                <a:solidFill>
                  <a:srgbClr val="00FFFF"/>
                </a:solidFill>
                <a:latin typeface="Times New Roman" panose="02020603050405020304" pitchFamily="18" charset="0"/>
                <a:ea typeface="仿宋_GB2312" pitchFamily="49" charset="-122"/>
                <a:sym typeface="宋体" panose="02010600030101010101" pitchFamily="2" charset="-122"/>
              </a:rPr>
              <a:t>      </a:t>
            </a:r>
            <a:r>
              <a:rPr altLang="en-US" b="0" dirty="0" sz="1600" kern="0" kumimoji="1" lang="zh-CN">
                <a:solidFill>
                  <a:srgbClr val="00FF00"/>
                </a:solidFill>
                <a:latin typeface="Arial Narrow" panose="020B0606020202030204" pitchFamily="34" charset="0"/>
                <a:ea typeface="+mn-ea"/>
                <a:sym typeface="宋体" panose="02010600030101010101" pitchFamily="2" charset="-122"/>
              </a:rPr>
              <a:t>■ </a:t>
            </a:r>
            <a:r>
              <a:rPr altLang="en-US" dirty="0" sz="2000" lang="zh-CN" u="sng">
                <a:solidFill>
                  <a:srgbClr val="00FFFF"/>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本课程在工程管理中属于一门概论/导论性课程</a:t>
            </a:r>
            <a:r>
              <a:rPr altLang="en-US" dirty="0" sz="2000" lang="zh-CN">
                <a:solidFill>
                  <a:srgbClr val="00FFFF"/>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a:t>
            </a:r>
            <a:endParaRPr altLang="en-US" dirty="0" sz="2000" lang="zh-CN">
              <a:solidFill>
                <a:srgbClr val="00FFFF"/>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endParaRPr>
          </a:p>
        </p:txBody>
      </p:sp>
    </p:spTree>
  </p:cSld>
  <p:clrMapOvr>
    <a:masterClrMapping/>
  </p:clrMapOvr>
  <p:transition spd="slow">
    <p:zo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38" name=""/>
        <p:cNvGrpSpPr/>
        <p:nvPr/>
      </p:nvGrpSpPr>
      <p:grpSpPr>
        <a:xfrm/>
      </p:grpSpPr>
      <p:sp>
        <p:nvSpPr>
          <p:cNvPr id="1048632" name="Rectangle 8"/>
          <p:cNvSpPr/>
          <p:nvPr/>
        </p:nvSpPr>
        <p:spPr>
          <a:xfrm>
            <a:off x="914400" y="990600"/>
            <a:ext cx="4071938" cy="685800"/>
          </a:xfrm>
          <a:prstGeom prst="rect"/>
          <a:noFill/>
          <a:ln w="9525">
            <a:noFill/>
          </a:ln>
        </p:spPr>
        <p:txBody>
          <a:bodyPr anchor="t" bIns="46038" lIns="92075" rIns="92075" tIns="46038"/>
          <a:p>
            <a:pPr indent="-342900" marL="342900">
              <a:lnSpc>
                <a:spcPct val="90000"/>
              </a:lnSpc>
              <a:spcBef>
                <a:spcPct val="20000"/>
              </a:spcBef>
              <a:buClr>
                <a:schemeClr val="accent2"/>
              </a:buClr>
              <a:buSzPct val="80000"/>
              <a:buFont typeface="Wingdings" panose="05000000000000000000" pitchFamily="2" charset="2"/>
            </a:pPr>
            <a:r>
              <a:rPr altLang="en-US" dirty="0" sz="3200" lang="zh-CN">
                <a:solidFill>
                  <a:srgbClr val="FFFF00"/>
                </a:solidFill>
                <a:latin typeface="微软雅黑" panose="020B0503020204020204" pitchFamily="34" charset="-122"/>
                <a:ea typeface="微软雅黑" panose="020B0503020204020204" pitchFamily="34" charset="-122"/>
              </a:rPr>
              <a:t>教学目的</a:t>
            </a:r>
            <a:endParaRPr altLang="en-US" dirty="0" sz="3200" lang="zh-CN">
              <a:solidFill>
                <a:srgbClr val="FFFF00"/>
              </a:solidFill>
              <a:latin typeface="微软雅黑" panose="020B0503020204020204" pitchFamily="34" charset="-122"/>
              <a:ea typeface="微软雅黑" panose="020B0503020204020204" pitchFamily="34" charset="-122"/>
            </a:endParaRPr>
          </a:p>
        </p:txBody>
      </p:sp>
      <p:sp>
        <p:nvSpPr>
          <p:cNvPr id="1048633" name="Rectangle 19"/>
          <p:cNvSpPr/>
          <p:nvPr/>
        </p:nvSpPr>
        <p:spPr>
          <a:xfrm>
            <a:off x="928688" y="2209800"/>
            <a:ext cx="7224712" cy="2794000"/>
          </a:xfrm>
          <a:prstGeom prst="rect"/>
          <a:noFill/>
          <a:ln w="9525">
            <a:noFill/>
          </a:ln>
        </p:spPr>
        <p:txBody>
          <a:bodyPr anchor="t" bIns="46038" lIns="92075" rIns="92075" tIns="46038"/>
          <a:p>
            <a:pPr indent="-342900" marL="342900">
              <a:lnSpc>
                <a:spcPct val="140000"/>
              </a:lnSpc>
              <a:buClr>
                <a:schemeClr val="accent2"/>
              </a:buClr>
              <a:buSzPct val="80000"/>
              <a:buFont typeface="Wingdings" panose="05000000000000000000" pitchFamily="2" charset="2"/>
            </a:pPr>
            <a:r>
              <a:rPr altLang="en-US" dirty="0" sz="2000" lang="zh-CN">
                <a:latin typeface="Times New Roman" panose="02020603050405020304" pitchFamily="18" charset="0"/>
                <a:ea typeface="仿宋_GB2312" pitchFamily="49" charset="-122"/>
              </a:rPr>
              <a:t>               </a:t>
            </a:r>
            <a:r>
              <a:rPr altLang="en-US" dirty="0" lang="zh-CN">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该课程的教学目的是使学生了解工程管理知识体系构成及其核心内容</a:t>
            </a:r>
            <a:r>
              <a:rPr altLang="zh-CN" lang="en-US">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 </a:t>
            </a:r>
            <a:r>
              <a:rPr altLang="en-US" dirty="0" lang="zh-CN">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熟悉工程管理的基本概念和原理</a:t>
            </a:r>
            <a:r>
              <a:rPr altLang="zh-CN" lang="en-US">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 </a:t>
            </a:r>
            <a:r>
              <a:rPr altLang="en-US" dirty="0" lang="zh-CN">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初步掌握工程管理的相关理论、工具和方法</a:t>
            </a:r>
            <a:r>
              <a:rPr altLang="zh-CN" lang="en-US">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 </a:t>
            </a:r>
            <a:r>
              <a:rPr altLang="en-US" dirty="0" lang="zh-CN">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丰富在工程管理方面的理论素养</a:t>
            </a:r>
            <a:r>
              <a:rPr altLang="zh-CN" lang="en-US">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 </a:t>
            </a:r>
            <a:r>
              <a:rPr altLang="en-US" dirty="0" lang="zh-CN">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具备工程管理的基本能力</a:t>
            </a:r>
            <a:r>
              <a:rPr altLang="zh-CN" lang="en-US">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 </a:t>
            </a:r>
            <a:endParaRPr altLang="zh-CN" lang="en-US">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xmlns:p14="http://schemas.microsoft.com/office/powerpoint/2010/main" spd="slow" p14:dur="1000">
        <p:zoom/>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34" name=""/>
        <p:cNvGrpSpPr/>
        <p:nvPr/>
      </p:nvGrpSpPr>
      <p:grpSpPr>
        <a:xfrm/>
      </p:grpSpPr>
      <p:sp>
        <p:nvSpPr>
          <p:cNvPr id="1048624" name="Rectangle 8"/>
          <p:cNvSpPr/>
          <p:nvPr/>
        </p:nvSpPr>
        <p:spPr>
          <a:xfrm>
            <a:off x="914400" y="990600"/>
            <a:ext cx="7751763" cy="685800"/>
          </a:xfrm>
          <a:prstGeom prst="rect"/>
          <a:noFill/>
          <a:ln w="9525">
            <a:noFill/>
          </a:ln>
        </p:spPr>
        <p:txBody>
          <a:bodyPr anchor="t" bIns="46038" lIns="92075" rIns="92075" tIns="46038"/>
          <a:p>
            <a:pPr indent="-342900" marL="342900">
              <a:lnSpc>
                <a:spcPct val="90000"/>
              </a:lnSpc>
              <a:spcBef>
                <a:spcPct val="20000"/>
              </a:spcBef>
              <a:buClr>
                <a:schemeClr val="accent2"/>
              </a:buClr>
              <a:buSzPct val="80000"/>
              <a:buFont typeface="Wingdings" panose="05000000000000000000" pitchFamily="2" charset="2"/>
            </a:pPr>
            <a:r>
              <a:rPr altLang="en-US" dirty="0" sz="3200" lang="zh-CN">
                <a:solidFill>
                  <a:srgbClr val="FFFF00"/>
                </a:solidFill>
                <a:latin typeface="微软雅黑" panose="020B0503020204020204" pitchFamily="34" charset="-122"/>
                <a:ea typeface="微软雅黑" panose="020B0503020204020204" pitchFamily="34" charset="-122"/>
              </a:rPr>
              <a:t>授课方式</a:t>
            </a:r>
            <a:endParaRPr altLang="zh-CN" sz="1800" lang="en-US">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048625" name="Rectangle 13"/>
          <p:cNvSpPr/>
          <p:nvPr/>
        </p:nvSpPr>
        <p:spPr>
          <a:xfrm>
            <a:off x="928688" y="2171700"/>
            <a:ext cx="7224712" cy="3117850"/>
          </a:xfrm>
          <a:prstGeom prst="rect"/>
          <a:noFill/>
          <a:ln w="9525">
            <a:noFill/>
          </a:ln>
        </p:spPr>
        <p:txBody>
          <a:bodyPr anchor="t" bIns="46038" lIns="92075" rIns="92075" tIns="46038"/>
          <a:p>
            <a:pPr indent="-342900" marL="342900">
              <a:lnSpc>
                <a:spcPct val="120000"/>
              </a:lnSpc>
            </a:pPr>
            <a:r>
              <a:rPr altLang="en-US" dirty="0" sz="2000" lang="zh-CN">
                <a:latin typeface="Times New Roman" panose="02020603050405020304" pitchFamily="18" charset="0"/>
                <a:ea typeface="仿宋_GB2312" pitchFamily="49" charset="-122"/>
              </a:rPr>
              <a:t>       </a:t>
            </a:r>
            <a:r>
              <a:rPr altLang="en-US" b="0" dirty="0" sz="1600" kern="0" kumimoji="1" lang="zh-CN">
                <a:solidFill>
                  <a:srgbClr val="00FF00"/>
                </a:solidFill>
                <a:latin typeface="Arial Narrow" panose="020B0606020202030204" pitchFamily="34" charset="0"/>
                <a:ea typeface="+mn-ea"/>
              </a:rPr>
              <a:t>■</a:t>
            </a:r>
            <a:r>
              <a:rPr altLang="en-US" dirty="0" sz="2000" lang="zh-CN">
                <a:solidFill>
                  <a:srgbClr val="00FF00"/>
                </a:solidFill>
                <a:latin typeface="Times New Roman" panose="02020603050405020304" pitchFamily="18" charset="0"/>
              </a:rPr>
              <a:t> </a:t>
            </a:r>
            <a:r>
              <a:rPr altLang="en-US" dirty="0" lang="zh-CN">
                <a:solidFill>
                  <a:srgbClr val="00FFFF"/>
                </a:solidFill>
                <a:ea typeface="微软雅黑" panose="020B0503020204020204" pitchFamily="34" charset="-122"/>
                <a:cs typeface="Times New Roman" panose="02020603050405020304" pitchFamily="18" charset="0"/>
              </a:rPr>
              <a:t>混合式教学</a:t>
            </a:r>
            <a:r>
              <a:rPr altLang="en-US" dirty="0" lang="zh-CN">
                <a:solidFill>
                  <a:srgbClr val="FFFFFF"/>
                </a:solidFill>
                <a:ea typeface="微软雅黑" panose="020B0503020204020204" pitchFamily="34" charset="-122"/>
                <a:cs typeface="Times New Roman" panose="02020603050405020304" pitchFamily="18" charset="0"/>
              </a:rPr>
              <a:t>：传统课堂讲授</a:t>
            </a:r>
            <a:r>
              <a:rPr altLang="zh-CN" lang="en-US">
                <a:solidFill>
                  <a:srgbClr val="FFFFFF"/>
                </a:solidFill>
                <a:ea typeface="微软雅黑" panose="020B0503020204020204" pitchFamily="34" charset="-122"/>
                <a:cs typeface="Times New Roman" panose="02020603050405020304" pitchFamily="18" charset="0"/>
              </a:rPr>
              <a:t>+MOOC</a:t>
            </a:r>
            <a:endParaRPr altLang="en-US" dirty="0" lang="zh-CN">
              <a:solidFill>
                <a:srgbClr val="FFFFFF"/>
              </a:solidFill>
              <a:ea typeface="微软雅黑" panose="020B0503020204020204" pitchFamily="34" charset="-122"/>
              <a:cs typeface="Times New Roman" panose="02020603050405020304" pitchFamily="18" charset="0"/>
            </a:endParaRPr>
          </a:p>
          <a:p>
            <a:pPr indent="-342900" marL="342900">
              <a:lnSpc>
                <a:spcPct val="220000"/>
              </a:lnSpc>
            </a:pPr>
            <a:r>
              <a:rPr altLang="en-US" dirty="0" lang="zh-CN">
                <a:solidFill>
                  <a:srgbClr val="FFFFFF"/>
                </a:solidFill>
                <a:ea typeface="微软雅黑" panose="020B0503020204020204" pitchFamily="34" charset="-122"/>
                <a:cs typeface="Times New Roman" panose="02020603050405020304" pitchFamily="18" charset="0"/>
              </a:rPr>
              <a:t>           </a:t>
            </a:r>
            <a:r>
              <a:rPr altLang="zh-CN" lang="en-US">
                <a:solidFill>
                  <a:srgbClr val="FFFFFF"/>
                </a:solidFill>
                <a:ea typeface="微软雅黑" panose="020B0503020204020204" pitchFamily="34" charset="-122"/>
                <a:cs typeface="Times New Roman" panose="02020603050405020304" pitchFamily="18" charset="0"/>
              </a:rPr>
              <a:t>——</a:t>
            </a:r>
            <a:r>
              <a:rPr altLang="en-US" dirty="0" lang="zh-CN">
                <a:solidFill>
                  <a:srgbClr val="FFFFFF"/>
                </a:solidFill>
                <a:ea typeface="微软雅黑" panose="020B0503020204020204" pitchFamily="34" charset="-122"/>
                <a:cs typeface="Times New Roman" panose="02020603050405020304" pitchFamily="18" charset="0"/>
              </a:rPr>
              <a:t>内容离散化为知识点</a:t>
            </a:r>
            <a:endParaRPr altLang="en-US" dirty="0" lang="zh-CN">
              <a:solidFill>
                <a:srgbClr val="FFFFFF"/>
              </a:solidFill>
              <a:ea typeface="微软雅黑" panose="020B0503020204020204" pitchFamily="34" charset="-122"/>
              <a:cs typeface="Times New Roman" panose="02020603050405020304" pitchFamily="18" charset="0"/>
            </a:endParaRPr>
          </a:p>
          <a:p>
            <a:pPr indent="-342900" marL="342900">
              <a:lnSpc>
                <a:spcPct val="160000"/>
              </a:lnSpc>
            </a:pPr>
            <a:r>
              <a:rPr altLang="en-US" dirty="0" lang="zh-CN">
                <a:solidFill>
                  <a:srgbClr val="FFFFFF"/>
                </a:solidFill>
                <a:ea typeface="微软雅黑" panose="020B0503020204020204" pitchFamily="34" charset="-122"/>
                <a:cs typeface="Times New Roman" panose="02020603050405020304" pitchFamily="18" charset="0"/>
              </a:rPr>
              <a:t>           </a:t>
            </a:r>
            <a:r>
              <a:rPr altLang="zh-CN" lang="en-US">
                <a:solidFill>
                  <a:srgbClr val="FFFFFF"/>
                </a:solidFill>
                <a:ea typeface="微软雅黑" panose="020B0503020204020204" pitchFamily="34" charset="-122"/>
                <a:cs typeface="Times New Roman" panose="02020603050405020304" pitchFamily="18" charset="0"/>
              </a:rPr>
              <a:t>——</a:t>
            </a:r>
            <a:r>
              <a:rPr altLang="en-US" dirty="0" lang="zh-CN">
                <a:solidFill>
                  <a:srgbClr val="FFFFFF"/>
                </a:solidFill>
                <a:ea typeface="微软雅黑" panose="020B0503020204020204" pitchFamily="34" charset="-122"/>
                <a:cs typeface="Times New Roman" panose="02020603050405020304" pitchFamily="18" charset="0"/>
              </a:rPr>
              <a:t>强化同学参与和互动</a:t>
            </a:r>
            <a:endParaRPr altLang="en-US" dirty="0" lang="zh-CN">
              <a:solidFill>
                <a:srgbClr val="FFFFFF"/>
              </a:solidFill>
              <a:ea typeface="微软雅黑" panose="020B0503020204020204" pitchFamily="34" charset="-122"/>
              <a:cs typeface="Times New Roman" panose="02020603050405020304" pitchFamily="18" charset="0"/>
            </a:endParaRPr>
          </a:p>
          <a:p>
            <a:pPr indent="-342900" marL="342900">
              <a:lnSpc>
                <a:spcPct val="160000"/>
              </a:lnSpc>
            </a:pPr>
            <a:r>
              <a:rPr altLang="en-US" dirty="0" lang="zh-CN">
                <a:solidFill>
                  <a:srgbClr val="FFFFFF"/>
                </a:solidFill>
                <a:ea typeface="微软雅黑" panose="020B0503020204020204" pitchFamily="34" charset="-122"/>
                <a:cs typeface="Times New Roman" panose="02020603050405020304" pitchFamily="18" charset="0"/>
                <a:sym typeface="宋体" panose="02010600030101010101" pitchFamily="2" charset="-122"/>
              </a:rPr>
              <a:t>           </a:t>
            </a:r>
            <a:r>
              <a:rPr altLang="zh-CN" lang="en-US">
                <a:solidFill>
                  <a:srgbClr val="FFFFFF"/>
                </a:solidFill>
                <a:ea typeface="微软雅黑" panose="020B0503020204020204" pitchFamily="34" charset="-122"/>
                <a:cs typeface="Times New Roman" panose="02020603050405020304" pitchFamily="18" charset="0"/>
                <a:sym typeface="宋体" panose="02010600030101010101" pitchFamily="2" charset="-122"/>
              </a:rPr>
              <a:t>——</a:t>
            </a:r>
            <a:r>
              <a:rPr altLang="en-US" dirty="0" lang="zh-CN">
                <a:solidFill>
                  <a:srgbClr val="FFFFFF"/>
                </a:solidFill>
                <a:ea typeface="微软雅黑" panose="020B0503020204020204" pitchFamily="34" charset="-122"/>
                <a:cs typeface="Times New Roman" panose="02020603050405020304" pitchFamily="18" charset="0"/>
                <a:sym typeface="宋体" panose="02010600030101010101" pitchFamily="2" charset="-122"/>
              </a:rPr>
              <a:t>结合讲授的</a:t>
            </a:r>
            <a:r>
              <a:rPr altLang="en-US" dirty="0" lang="zh-CN">
                <a:solidFill>
                  <a:srgbClr val="FF33CC"/>
                </a:solidFill>
                <a:ea typeface="微软雅黑" panose="020B0503020204020204" pitchFamily="34" charset="-122"/>
                <a:cs typeface="Times New Roman" panose="02020603050405020304" pitchFamily="18" charset="0"/>
                <a:sym typeface="宋体" panose="02010600030101010101" pitchFamily="2" charset="-122"/>
              </a:rPr>
              <a:t>在线习题</a:t>
            </a:r>
            <a:endParaRPr altLang="en-US" dirty="0" lang="zh-CN">
              <a:solidFill>
                <a:srgbClr val="FFFFFF"/>
              </a:solidFill>
              <a:ea typeface="微软雅黑" panose="020B0503020204020204" pitchFamily="34" charset="-122"/>
              <a:cs typeface="Times New Roman" panose="02020603050405020304" pitchFamily="18" charset="0"/>
              <a:sym typeface="宋体" panose="02010600030101010101" pitchFamily="2" charset="-122"/>
            </a:endParaRPr>
          </a:p>
          <a:p>
            <a:pPr indent="-342900" marL="342900">
              <a:lnSpc>
                <a:spcPct val="160000"/>
              </a:lnSpc>
            </a:pPr>
            <a:r>
              <a:rPr altLang="en-US" dirty="0" lang="zh-CN">
                <a:solidFill>
                  <a:srgbClr val="FFFFFF"/>
                </a:solidFill>
                <a:ea typeface="微软雅黑" panose="020B0503020204020204" pitchFamily="34" charset="-122"/>
                <a:cs typeface="Times New Roman" panose="02020603050405020304" pitchFamily="18" charset="0"/>
                <a:sym typeface="宋体" panose="02010600030101010101" pitchFamily="2" charset="-122"/>
              </a:rPr>
              <a:t>           </a:t>
            </a:r>
            <a:r>
              <a:rPr altLang="zh-CN" lang="en-US">
                <a:solidFill>
                  <a:srgbClr val="FFFFFF"/>
                </a:solidFill>
                <a:ea typeface="微软雅黑" panose="020B0503020204020204" pitchFamily="34" charset="-122"/>
                <a:cs typeface="Times New Roman" panose="02020603050405020304" pitchFamily="18" charset="0"/>
                <a:sym typeface="宋体" panose="02010600030101010101" pitchFamily="2" charset="-122"/>
              </a:rPr>
              <a:t>——</a:t>
            </a:r>
            <a:r>
              <a:rPr altLang="en-US" dirty="0" lang="zh-CN">
                <a:solidFill>
                  <a:srgbClr val="FF33CC"/>
                </a:solidFill>
                <a:ea typeface="微软雅黑" panose="020B0503020204020204" pitchFamily="34" charset="-122"/>
                <a:cs typeface="Times New Roman" panose="02020603050405020304" pitchFamily="18" charset="0"/>
                <a:sym typeface="宋体" panose="02010600030101010101" pitchFamily="2" charset="-122"/>
              </a:rPr>
              <a:t>实际案例</a:t>
            </a:r>
            <a:r>
              <a:rPr altLang="en-US" dirty="0" lang="zh-CN">
                <a:solidFill>
                  <a:srgbClr val="FFFFFF"/>
                </a:solidFill>
                <a:ea typeface="微软雅黑" panose="020B0503020204020204" pitchFamily="34" charset="-122"/>
                <a:cs typeface="Times New Roman" panose="02020603050405020304" pitchFamily="18" charset="0"/>
                <a:sym typeface="宋体" panose="02010600030101010101" pitchFamily="2" charset="-122"/>
              </a:rPr>
              <a:t>的研读讨论</a:t>
            </a:r>
            <a:endParaRPr altLang="en-US" dirty="0" lang="zh-CN">
              <a:solidFill>
                <a:srgbClr val="FFFFFF"/>
              </a:solidFill>
              <a:ea typeface="微软雅黑" panose="020B0503020204020204" pitchFamily="34" charset="-122"/>
              <a:cs typeface="Times New Roman" panose="02020603050405020304" pitchFamily="18" charset="0"/>
              <a:sym typeface="宋体" panose="02010600030101010101" pitchFamily="2" charset="-122"/>
            </a:endParaRPr>
          </a:p>
        </p:txBody>
      </p:sp>
    </p:spTree>
  </p:cSld>
  <p:clrMapOvr>
    <a:masterClrMapping/>
  </p:clrMapOvr>
  <p:transition spd="slow">
    <p:zo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27" name=""/>
        <p:cNvGrpSpPr/>
        <p:nvPr/>
      </p:nvGrpSpPr>
      <p:grpSpPr>
        <a:xfrm/>
      </p:grpSpPr>
      <p:sp>
        <p:nvSpPr>
          <p:cNvPr id="1048586" name="Rectangle 9"/>
          <p:cNvSpPr>
            <a:spLocks noGrp="1"/>
          </p:cNvSpPr>
          <p:nvPr>
            <p:ph type="sldNum" sz="quarter" idx="12"/>
          </p:nvPr>
        </p:nvSpPr>
        <p:spPr/>
        <p:txBody>
          <a:bodyPr anchor="b" bIns="45720" lIns="91440" rIns="91440" tIns="45720" wrap="square"/>
          <a:lstStyle>
            <a:lvl1pPr algn="l" defTabSz="914400" eaLnBrk="1" fontAlgn="base" hangingPunct="1" indent="0" latinLnBrk="0" lvl="0" marL="0" rtl="0">
              <a:lnSpc>
                <a:spcPct val="100000"/>
              </a:lnSpc>
              <a:spcBef>
                <a:spcPct val="0"/>
              </a:spcBef>
              <a:spcAft>
                <a:spcPct val="0"/>
              </a:spcAft>
              <a:buFont typeface="Arial" panose="020B0604020202020204" pitchFamily="34" charset="0"/>
              <a:buNone/>
              <a:defRPr baseline="0" b="1" sz="2400" i="0" kern="1200" u="none">
                <a:solidFill>
                  <a:schemeClr val="tx1"/>
                </a:solidFill>
                <a:latin typeface="Times New Roman" panose="02020603050405020304" pitchFamily="18" charset="0"/>
                <a:ea typeface="宋体" panose="02010600030101010101" pitchFamily="2" charset="-122"/>
              </a:defRPr>
            </a:lvl1pPr>
            <a:lvl2pPr algn="l" defTabSz="914400" eaLnBrk="1" fontAlgn="base" hangingPunct="1" indent="0" latinLnBrk="0" lvl="1" marL="457200" rtl="0">
              <a:lnSpc>
                <a:spcPct val="100000"/>
              </a:lnSpc>
              <a:spcBef>
                <a:spcPct val="0"/>
              </a:spcBef>
              <a:spcAft>
                <a:spcPct val="0"/>
              </a:spcAft>
              <a:buFont typeface="Arial" panose="020B0604020202020204" pitchFamily="34" charset="0"/>
              <a:buNone/>
              <a:defRPr baseline="0" b="1" sz="2400" i="0" kern="1200" u="none">
                <a:solidFill>
                  <a:schemeClr val="tx1"/>
                </a:solidFill>
                <a:latin typeface="Times New Roman" panose="02020603050405020304" pitchFamily="18" charset="0"/>
                <a:ea typeface="宋体" panose="02010600030101010101" pitchFamily="2" charset="-122"/>
                <a:cs typeface="+mn-cs"/>
              </a:defRPr>
            </a:lvl2pPr>
            <a:lvl3pPr algn="l" defTabSz="914400" eaLnBrk="1" fontAlgn="base" hangingPunct="1" indent="0" latinLnBrk="0" lvl="2" marL="914400" rtl="0">
              <a:lnSpc>
                <a:spcPct val="100000"/>
              </a:lnSpc>
              <a:spcBef>
                <a:spcPct val="0"/>
              </a:spcBef>
              <a:spcAft>
                <a:spcPct val="0"/>
              </a:spcAft>
              <a:buFont typeface="Arial" panose="020B0604020202020204" pitchFamily="34" charset="0"/>
              <a:buNone/>
              <a:defRPr baseline="0" b="1" sz="2400" i="0" kern="1200" u="none">
                <a:solidFill>
                  <a:schemeClr val="tx1"/>
                </a:solidFill>
                <a:latin typeface="Times New Roman" panose="02020603050405020304" pitchFamily="18" charset="0"/>
                <a:ea typeface="宋体" panose="02010600030101010101" pitchFamily="2" charset="-122"/>
                <a:cs typeface="+mn-cs"/>
              </a:defRPr>
            </a:lvl3pPr>
            <a:lvl4pPr algn="l" defTabSz="914400" eaLnBrk="1" fontAlgn="base" hangingPunct="1" indent="0" latinLnBrk="0" lvl="3" marL="1371600" rtl="0">
              <a:lnSpc>
                <a:spcPct val="100000"/>
              </a:lnSpc>
              <a:spcBef>
                <a:spcPct val="0"/>
              </a:spcBef>
              <a:spcAft>
                <a:spcPct val="0"/>
              </a:spcAft>
              <a:buFont typeface="Arial" panose="020B0604020202020204" pitchFamily="34" charset="0"/>
              <a:buNone/>
              <a:defRPr baseline="0" b="1" sz="2400" i="0" kern="1200" u="none">
                <a:solidFill>
                  <a:schemeClr val="tx1"/>
                </a:solidFill>
                <a:latin typeface="Times New Roman" panose="02020603050405020304" pitchFamily="18" charset="0"/>
                <a:ea typeface="宋体" panose="02010600030101010101" pitchFamily="2" charset="-122"/>
                <a:cs typeface="+mn-cs"/>
              </a:defRPr>
            </a:lvl4pPr>
            <a:lvl5pPr algn="l" defTabSz="914400" eaLnBrk="1" fontAlgn="base" hangingPunct="1" indent="0" latinLnBrk="0" lvl="4" marL="1828800" rtl="0">
              <a:lnSpc>
                <a:spcPct val="100000"/>
              </a:lnSpc>
              <a:spcBef>
                <a:spcPct val="0"/>
              </a:spcBef>
              <a:spcAft>
                <a:spcPct val="0"/>
              </a:spcAft>
              <a:buFont typeface="Arial" panose="020B0604020202020204" pitchFamily="34" charset="0"/>
              <a:buNone/>
              <a:defRPr baseline="0" b="1" sz="2400" i="0" kern="1200" u="none">
                <a:solidFill>
                  <a:schemeClr val="tx1"/>
                </a:solidFill>
                <a:latin typeface="Times New Roman" panose="02020603050405020304" pitchFamily="18" charset="0"/>
                <a:ea typeface="宋体" panose="02010600030101010101" pitchFamily="2" charset="-122"/>
                <a:cs typeface="+mn-cs"/>
              </a:defRPr>
            </a:lvl5pPr>
          </a:lstStyle>
          <a:p>
            <a:pPr indent="0" lvl="0"/>
            <a:fld id="{9A0DB2DC-4C9A-4742-B13C-FB6460FD3503}" type="slidenum">
              <a:rPr altLang="en-US" b="0" dirty="0" lang="zh-CN">
                <a:latin typeface="Arial" panose="020B0604020202020204" pitchFamily="34" charset="0"/>
              </a:rPr>
              <a:t>6</a:t>
            </a:fld>
            <a:endParaRPr altLang="en-US" b="0" dirty="0" lang="zh-CN">
              <a:latin typeface="Arial" panose="020B0604020202020204" pitchFamily="34" charset="0"/>
            </a:endParaRPr>
          </a:p>
        </p:txBody>
      </p:sp>
      <p:sp>
        <p:nvSpPr>
          <p:cNvPr id="1048587" name="Rectangle 4"/>
          <p:cNvSpPr/>
          <p:nvPr/>
        </p:nvSpPr>
        <p:spPr>
          <a:xfrm>
            <a:off x="914400" y="990600"/>
            <a:ext cx="4071938" cy="685800"/>
          </a:xfrm>
          <a:prstGeom prst="rect"/>
          <a:noFill/>
          <a:ln w="9525">
            <a:noFill/>
          </a:ln>
        </p:spPr>
        <p:txBody>
          <a:bodyPr anchor="t" bIns="46038" lIns="92075" rIns="92075" tIns="46038"/>
          <a:p>
            <a:pPr indent="-342900" marL="342900">
              <a:lnSpc>
                <a:spcPct val="90000"/>
              </a:lnSpc>
              <a:spcBef>
                <a:spcPct val="20000"/>
              </a:spcBef>
              <a:buClr>
                <a:schemeClr val="accent2"/>
              </a:buClr>
              <a:buSzPct val="80000"/>
              <a:buFont typeface="Wingdings" panose="05000000000000000000" pitchFamily="2" charset="2"/>
            </a:pPr>
            <a:r>
              <a:rPr altLang="en-US" dirty="0" sz="3200" lang="zh-CN">
                <a:solidFill>
                  <a:srgbClr val="FFFF00"/>
                </a:solidFill>
                <a:latin typeface="微软雅黑" panose="020B0503020204020204" pitchFamily="34" charset="-122"/>
                <a:ea typeface="微软雅黑" panose="020B0503020204020204" pitchFamily="34" charset="-122"/>
              </a:rPr>
              <a:t>内容框架</a:t>
            </a:r>
            <a:endParaRPr altLang="en-US" dirty="0" sz="3200" lang="zh-CN">
              <a:solidFill>
                <a:srgbClr val="FFFF00"/>
              </a:solidFill>
              <a:latin typeface="微软雅黑" panose="020B0503020204020204" pitchFamily="34" charset="-122"/>
              <a:ea typeface="微软雅黑" panose="020B0503020204020204" pitchFamily="34" charset="-122"/>
            </a:endParaRPr>
          </a:p>
        </p:txBody>
      </p:sp>
      <p:sp>
        <p:nvSpPr>
          <p:cNvPr id="1048588" name="灯片编号占位符 5"/>
          <p:cNvSpPr txBox="1">
            <a:spLocks noGrp="1"/>
          </p:cNvSpPr>
          <p:nvPr/>
        </p:nvSpPr>
        <p:spPr>
          <a:xfrm>
            <a:off x="146050" y="6361113"/>
            <a:ext cx="1905000" cy="457200"/>
          </a:xfrm>
          <a:prstGeom prst="rect"/>
          <a:noFill/>
          <a:ln w="9525">
            <a:noFill/>
          </a:ln>
        </p:spPr>
        <p:txBody>
          <a:bodyPr anchor="b"/>
          <a:p>
            <a:fld id="{9A0DB2DC-4C9A-4742-B13C-FB6460FD3503}" type="slidenum">
              <a:rPr altLang="en-US" b="0" dirty="0" lang="zh-CN">
                <a:latin typeface="Arial" panose="020B0604020202020204" pitchFamily="34" charset="0"/>
              </a:rPr>
              <a:t>6</a:t>
            </a:fld>
            <a:endParaRPr altLang="en-US" b="0" dirty="0" lang="zh-CN">
              <a:latin typeface="Arial" panose="020B0604020202020204" pitchFamily="34" charset="0"/>
            </a:endParaRPr>
          </a:p>
        </p:txBody>
      </p:sp>
      <p:grpSp>
        <p:nvGrpSpPr>
          <p:cNvPr id="28" name="组合 10"/>
          <p:cNvGrpSpPr/>
          <p:nvPr/>
        </p:nvGrpSpPr>
        <p:grpSpPr>
          <a:xfrm>
            <a:off x="1231265" y="1998980"/>
            <a:ext cx="6784975" cy="3942080"/>
            <a:chOff x="1939" y="3148"/>
            <a:chExt cx="10685" cy="6208"/>
          </a:xfrm>
        </p:grpSpPr>
        <p:sp>
          <p:nvSpPr>
            <p:cNvPr id="1048589" name="文本框 7"/>
            <p:cNvSpPr txBox="1"/>
            <p:nvPr/>
          </p:nvSpPr>
          <p:spPr>
            <a:xfrm>
              <a:off x="1962" y="4894"/>
              <a:ext cx="10663" cy="841"/>
            </a:xfrm>
            <a:prstGeom prst="rect"/>
            <a:solidFill>
              <a:srgbClr val="DDDDDD"/>
            </a:solidFill>
            <a:ln w="9525" cap="flat" cmpd="sng">
              <a:solidFill>
                <a:schemeClr val="hlink"/>
              </a:solidFill>
              <a:prstDash val="dash"/>
              <a:miter/>
              <a:headEnd type="none" w="med" len="med"/>
              <a:tailEnd type="none" w="med" len="med"/>
            </a:ln>
          </p:spPr>
          <p:txBody>
            <a:bodyPr lIns="18000" rIns="18000"/>
            <a:p>
              <a:pPr algn="ctr" eaLnBrk="0" hangingPunct="0"/>
              <a:endParaRPr altLang="en-US" dirty="0" sz="1800" lang="zh-CN">
                <a:solidFill>
                  <a:srgbClr val="000000"/>
                </a:solidFill>
                <a:latin typeface="楷体_GB2312" pitchFamily="49" charset="-122"/>
                <a:ea typeface="楷体_GB2312" pitchFamily="49" charset="-122"/>
              </a:endParaRPr>
            </a:p>
          </p:txBody>
        </p:sp>
        <p:sp>
          <p:nvSpPr>
            <p:cNvPr id="1048590" name="文本框 6"/>
            <p:cNvSpPr txBox="1"/>
            <p:nvPr/>
          </p:nvSpPr>
          <p:spPr>
            <a:xfrm>
              <a:off x="1962" y="8516"/>
              <a:ext cx="10663" cy="841"/>
            </a:xfrm>
            <a:prstGeom prst="rect"/>
            <a:solidFill>
              <a:srgbClr val="DDDDDD"/>
            </a:solidFill>
            <a:ln w="9525" cap="flat" cmpd="sng">
              <a:solidFill>
                <a:schemeClr val="hlink"/>
              </a:solidFill>
              <a:prstDash val="dash"/>
              <a:miter/>
              <a:headEnd type="none" w="med" len="med"/>
              <a:tailEnd type="none" w="med" len="med"/>
            </a:ln>
          </p:spPr>
          <p:txBody>
            <a:bodyPr lIns="18000" rIns="18000"/>
            <a:p>
              <a:pPr algn="ctr" eaLnBrk="0" hangingPunct="0"/>
              <a:endParaRPr altLang="en-US" dirty="0" sz="1800" lang="zh-CN">
                <a:solidFill>
                  <a:srgbClr val="000000"/>
                </a:solidFill>
                <a:latin typeface="楷体_GB2312" pitchFamily="49" charset="-122"/>
                <a:ea typeface="楷体_GB2312" pitchFamily="49" charset="-122"/>
              </a:endParaRPr>
            </a:p>
          </p:txBody>
        </p:sp>
        <p:sp>
          <p:nvSpPr>
            <p:cNvPr id="1048591" name="文本框 5"/>
            <p:cNvSpPr txBox="1"/>
            <p:nvPr/>
          </p:nvSpPr>
          <p:spPr>
            <a:xfrm>
              <a:off x="1939" y="5850"/>
              <a:ext cx="10663" cy="2564"/>
            </a:xfrm>
            <a:prstGeom prst="rect"/>
            <a:solidFill>
              <a:srgbClr val="DDDDDD"/>
            </a:solidFill>
            <a:ln w="9525" cap="flat" cmpd="sng">
              <a:solidFill>
                <a:schemeClr val="hlink"/>
              </a:solidFill>
              <a:prstDash val="dash"/>
              <a:miter/>
              <a:headEnd type="none" w="med" len="med"/>
              <a:tailEnd type="none" w="med" len="med"/>
            </a:ln>
          </p:spPr>
          <p:txBody>
            <a:bodyPr lIns="18000" rIns="18000"/>
            <a:p>
              <a:pPr algn="ctr" eaLnBrk="0" hangingPunct="0"/>
              <a:endParaRPr altLang="en-US" dirty="0" sz="1800" lang="zh-CN">
                <a:solidFill>
                  <a:srgbClr val="000000"/>
                </a:solidFill>
                <a:latin typeface="楷体_GB2312" pitchFamily="49" charset="-122"/>
                <a:ea typeface="楷体_GB2312" pitchFamily="49" charset="-122"/>
              </a:endParaRPr>
            </a:p>
          </p:txBody>
        </p:sp>
        <p:sp>
          <p:nvSpPr>
            <p:cNvPr id="1048592" name="文本框 206911"/>
            <p:cNvSpPr txBox="1"/>
            <p:nvPr/>
          </p:nvSpPr>
          <p:spPr>
            <a:xfrm>
              <a:off x="1962" y="3148"/>
              <a:ext cx="10663" cy="1656"/>
            </a:xfrm>
            <a:prstGeom prst="rect"/>
            <a:solidFill>
              <a:srgbClr val="DDDDDD"/>
            </a:solidFill>
            <a:ln w="9525" cap="flat" cmpd="sng">
              <a:solidFill>
                <a:schemeClr val="hlink"/>
              </a:solidFill>
              <a:prstDash val="dash"/>
              <a:miter/>
              <a:headEnd type="none" w="med" len="med"/>
              <a:tailEnd type="none" w="med" len="med"/>
            </a:ln>
          </p:spPr>
          <p:txBody>
            <a:bodyPr lIns="18000" rIns="18000"/>
            <a:p>
              <a:pPr algn="ctr" eaLnBrk="0" hangingPunct="0"/>
              <a:endParaRPr altLang="en-US" dirty="0" sz="1800" lang="zh-CN">
                <a:solidFill>
                  <a:srgbClr val="000000"/>
                </a:solidFill>
                <a:latin typeface="楷体_GB2312" pitchFamily="49" charset="-122"/>
                <a:ea typeface="楷体_GB2312" pitchFamily="49" charset="-122"/>
              </a:endParaRPr>
            </a:p>
          </p:txBody>
        </p:sp>
        <p:sp>
          <p:nvSpPr>
            <p:cNvPr id="1048593" name="下箭头 206906"/>
            <p:cNvSpPr/>
            <p:nvPr/>
          </p:nvSpPr>
          <p:spPr>
            <a:xfrm>
              <a:off x="5252" y="3637"/>
              <a:ext cx="1813" cy="477"/>
            </a:xfrm>
            <a:prstGeom prst="downArrow">
              <a:avLst>
                <a:gd name="adj1" fmla="val 50000"/>
                <a:gd name="adj2" fmla="val 25000"/>
              </a:avLst>
            </a:prstGeom>
            <a:solidFill>
              <a:schemeClr val="accent1"/>
            </a:solidFill>
            <a:ln w="12700" cap="sq" cmpd="sng">
              <a:solidFill>
                <a:schemeClr val="hlink"/>
              </a:solidFill>
              <a:prstDash val="solid"/>
              <a:miter/>
              <a:headEnd type="none" w="sm" len="sm"/>
              <a:tailEnd type="none" w="sm" len="sm"/>
            </a:ln>
          </p:spPr>
          <p:txBody>
            <a:bodyPr anchor="ctr" vert="eaVert" wrap="none"/>
            <a:p>
              <a:pPr algn="ctr"/>
              <a:endParaRPr altLang="en-US" dirty="0" sz="1800" lang="zh-CN">
                <a:solidFill>
                  <a:schemeClr val="accent2"/>
                </a:solidFill>
                <a:latin typeface="Arial" panose="020B0604020202020204" pitchFamily="34" charset="0"/>
              </a:endParaRPr>
            </a:p>
          </p:txBody>
        </p:sp>
        <p:sp>
          <p:nvSpPr>
            <p:cNvPr id="1048594" name="下箭头 206907"/>
            <p:cNvSpPr/>
            <p:nvPr/>
          </p:nvSpPr>
          <p:spPr>
            <a:xfrm>
              <a:off x="5252" y="4509"/>
              <a:ext cx="1813" cy="477"/>
            </a:xfrm>
            <a:prstGeom prst="downArrow">
              <a:avLst>
                <a:gd name="adj1" fmla="val 50000"/>
                <a:gd name="adj2" fmla="val 25000"/>
              </a:avLst>
            </a:prstGeom>
            <a:solidFill>
              <a:schemeClr val="accent1"/>
            </a:solidFill>
            <a:ln w="12700" cap="sq" cmpd="sng">
              <a:solidFill>
                <a:schemeClr val="hlink"/>
              </a:solidFill>
              <a:prstDash val="solid"/>
              <a:miter/>
              <a:headEnd type="none" w="sm" len="sm"/>
              <a:tailEnd type="none" w="sm" len="sm"/>
            </a:ln>
          </p:spPr>
          <p:txBody>
            <a:bodyPr anchor="ctr" vert="eaVert" wrap="none"/>
            <a:p>
              <a:pPr algn="ctr"/>
              <a:endParaRPr altLang="en-US" dirty="0" sz="1800" lang="zh-CN">
                <a:solidFill>
                  <a:schemeClr val="accent2"/>
                </a:solidFill>
                <a:latin typeface="Arial" panose="020B0604020202020204" pitchFamily="34" charset="0"/>
              </a:endParaRPr>
            </a:p>
          </p:txBody>
        </p:sp>
        <p:sp>
          <p:nvSpPr>
            <p:cNvPr id="1048595" name="下箭头 206908"/>
            <p:cNvSpPr/>
            <p:nvPr/>
          </p:nvSpPr>
          <p:spPr>
            <a:xfrm>
              <a:off x="5252" y="5400"/>
              <a:ext cx="1813" cy="477"/>
            </a:xfrm>
            <a:prstGeom prst="downArrow">
              <a:avLst>
                <a:gd name="adj1" fmla="val 50000"/>
                <a:gd name="adj2" fmla="val 25000"/>
              </a:avLst>
            </a:prstGeom>
            <a:solidFill>
              <a:schemeClr val="accent1"/>
            </a:solidFill>
            <a:ln w="12700" cap="sq" cmpd="sng">
              <a:solidFill>
                <a:schemeClr val="hlink"/>
              </a:solidFill>
              <a:prstDash val="solid"/>
              <a:miter/>
              <a:headEnd type="none" w="sm" len="sm"/>
              <a:tailEnd type="none" w="sm" len="sm"/>
            </a:ln>
          </p:spPr>
          <p:txBody>
            <a:bodyPr anchor="ctr" vert="eaVert" wrap="none"/>
            <a:p>
              <a:pPr algn="ctr"/>
              <a:endParaRPr altLang="en-US" dirty="0" sz="1800" lang="zh-CN">
                <a:solidFill>
                  <a:schemeClr val="accent2"/>
                </a:solidFill>
                <a:latin typeface="Arial" panose="020B0604020202020204" pitchFamily="34" charset="0"/>
              </a:endParaRPr>
            </a:p>
          </p:txBody>
        </p:sp>
        <p:sp>
          <p:nvSpPr>
            <p:cNvPr id="1048596" name="下箭头 206909"/>
            <p:cNvSpPr/>
            <p:nvPr/>
          </p:nvSpPr>
          <p:spPr>
            <a:xfrm>
              <a:off x="5252" y="6297"/>
              <a:ext cx="1813" cy="477"/>
            </a:xfrm>
            <a:prstGeom prst="downArrow">
              <a:avLst>
                <a:gd name="adj1" fmla="val 50000"/>
                <a:gd name="adj2" fmla="val 25000"/>
              </a:avLst>
            </a:prstGeom>
            <a:solidFill>
              <a:schemeClr val="accent1"/>
            </a:solidFill>
            <a:ln w="12700" cap="sq" cmpd="sng">
              <a:solidFill>
                <a:schemeClr val="hlink"/>
              </a:solidFill>
              <a:prstDash val="solid"/>
              <a:miter/>
              <a:headEnd type="none" w="sm" len="sm"/>
              <a:tailEnd type="none" w="sm" len="sm"/>
            </a:ln>
          </p:spPr>
          <p:txBody>
            <a:bodyPr anchor="ctr" vert="eaVert" wrap="none"/>
            <a:p>
              <a:pPr algn="ctr"/>
              <a:endParaRPr altLang="en-US" dirty="0" sz="1800" lang="zh-CN">
                <a:solidFill>
                  <a:schemeClr val="accent2"/>
                </a:solidFill>
                <a:latin typeface="Arial" panose="020B0604020202020204" pitchFamily="34" charset="0"/>
              </a:endParaRPr>
            </a:p>
          </p:txBody>
        </p:sp>
        <p:sp>
          <p:nvSpPr>
            <p:cNvPr id="1048597" name="下箭头 2"/>
            <p:cNvSpPr/>
            <p:nvPr/>
          </p:nvSpPr>
          <p:spPr>
            <a:xfrm>
              <a:off x="5272" y="8117"/>
              <a:ext cx="1813" cy="477"/>
            </a:xfrm>
            <a:prstGeom prst="downArrow">
              <a:avLst>
                <a:gd name="adj1" fmla="val 50000"/>
                <a:gd name="adj2" fmla="val 25000"/>
              </a:avLst>
            </a:prstGeom>
            <a:solidFill>
              <a:schemeClr val="accent1"/>
            </a:solidFill>
            <a:ln w="12700" cap="sq" cmpd="sng">
              <a:solidFill>
                <a:schemeClr val="hlink"/>
              </a:solidFill>
              <a:prstDash val="solid"/>
              <a:miter/>
              <a:headEnd type="none" w="sm" len="sm"/>
              <a:tailEnd type="none" w="sm" len="sm"/>
            </a:ln>
          </p:spPr>
          <p:txBody>
            <a:bodyPr anchor="ctr" vert="eaVert" wrap="none"/>
            <a:p>
              <a:pPr algn="ctr"/>
              <a:endParaRPr altLang="en-US" dirty="0" sz="1800" lang="zh-CN">
                <a:solidFill>
                  <a:schemeClr val="accent2"/>
                </a:solidFill>
                <a:latin typeface="Arial" panose="020B0604020202020204" pitchFamily="34" charset="0"/>
              </a:endParaRPr>
            </a:p>
          </p:txBody>
        </p:sp>
        <p:sp>
          <p:nvSpPr>
            <p:cNvPr id="1048598" name="文本框 206861"/>
            <p:cNvSpPr txBox="1"/>
            <p:nvPr/>
          </p:nvSpPr>
          <p:spPr>
            <a:xfrm>
              <a:off x="2190" y="3252"/>
              <a:ext cx="7713" cy="589"/>
            </a:xfrm>
            <a:prstGeom prst="rect"/>
            <a:solidFill>
              <a:srgbClr val="66FFFF"/>
            </a:solidFill>
            <a:ln w="9525" cap="flat" cmpd="sng">
              <a:solidFill>
                <a:srgbClr val="FF33CC"/>
              </a:solidFill>
              <a:prstDash val="solid"/>
              <a:miter/>
              <a:headEnd type="none" w="med" len="med"/>
              <a:tailEnd type="none" w="med" len="med"/>
            </a:ln>
          </p:spPr>
          <p:txBody>
            <a:bodyPr lIns="18000" rIns="18000"/>
            <a:p>
              <a:pPr algn="ctr" eaLnBrk="0" hangingPunct="0">
                <a:lnSpc>
                  <a:spcPct val="100000"/>
                </a:lnSpc>
                <a:spcBef>
                  <a:spcPts val="0"/>
                </a:spcBef>
                <a:spcAft>
                  <a:spcPts val="0"/>
                </a:spcAft>
              </a:pPr>
              <a:r>
                <a:rPr b="1" sz="16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第1讲 工程管理的基本概念及理论</a:t>
              </a:r>
              <a:endParaRPr b="1" sz="16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48599" name="文本框 206899"/>
            <p:cNvSpPr txBox="1"/>
            <p:nvPr/>
          </p:nvSpPr>
          <p:spPr>
            <a:xfrm>
              <a:off x="2190" y="4114"/>
              <a:ext cx="7713" cy="614"/>
            </a:xfrm>
            <a:prstGeom prst="rect"/>
            <a:solidFill>
              <a:srgbClr val="66FFFF"/>
            </a:solidFill>
            <a:ln w="9525" cap="flat" cmpd="sng">
              <a:solidFill>
                <a:srgbClr val="FF33CC"/>
              </a:solidFill>
              <a:prstDash val="solid"/>
              <a:miter/>
              <a:headEnd type="none" w="med" len="med"/>
              <a:tailEnd type="none" w="med" len="med"/>
            </a:ln>
          </p:spPr>
          <p:txBody>
            <a:bodyPr lIns="18000" rIns="18000"/>
            <a:p>
              <a:pPr algn="ctr" eaLnBrk="0" hangingPunct="0">
                <a:lnSpc>
                  <a:spcPct val="100000"/>
                </a:lnSpc>
                <a:spcBef>
                  <a:spcPts val="0"/>
                </a:spcBef>
                <a:spcAft>
                  <a:spcPts val="0"/>
                </a:spcAft>
              </a:pPr>
              <a:r>
                <a:rPr b="1" sz="16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第2讲 工程管理的不确定分析方法</a:t>
              </a:r>
              <a:endParaRPr b="1" sz="16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48600" name="文本框 206901"/>
            <p:cNvSpPr txBox="1"/>
            <p:nvPr/>
          </p:nvSpPr>
          <p:spPr>
            <a:xfrm>
              <a:off x="2190" y="5007"/>
              <a:ext cx="7713" cy="595"/>
            </a:xfrm>
            <a:prstGeom prst="rect"/>
            <a:solidFill>
              <a:srgbClr val="66FFFF"/>
            </a:solidFill>
            <a:ln w="9525" cap="flat" cmpd="sng">
              <a:solidFill>
                <a:srgbClr val="FF33CC"/>
              </a:solidFill>
              <a:prstDash val="solid"/>
              <a:miter/>
              <a:headEnd type="none" w="med" len="med"/>
              <a:tailEnd type="none" w="med" len="med"/>
            </a:ln>
          </p:spPr>
          <p:txBody>
            <a:bodyPr lIns="18000" rIns="18000"/>
            <a:p>
              <a:pPr algn="ctr" eaLnBrk="0" hangingPunct="0">
                <a:lnSpc>
                  <a:spcPct val="100000"/>
                </a:lnSpc>
                <a:spcBef>
                  <a:spcPts val="0"/>
                </a:spcBef>
                <a:spcAft>
                  <a:spcPts val="0"/>
                </a:spcAft>
              </a:pPr>
              <a:r>
                <a:rPr b="1" sz="16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第3讲 工程可行性研究与项目融资</a:t>
              </a:r>
              <a:endParaRPr b="1" sz="1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48601" name="文本框 206903"/>
            <p:cNvSpPr txBox="1"/>
            <p:nvPr/>
          </p:nvSpPr>
          <p:spPr>
            <a:xfrm>
              <a:off x="2190" y="5902"/>
              <a:ext cx="7713" cy="591"/>
            </a:xfrm>
            <a:prstGeom prst="rect"/>
            <a:solidFill>
              <a:srgbClr val="66FFFF"/>
            </a:solidFill>
            <a:ln w="9525" cap="flat" cmpd="sng">
              <a:solidFill>
                <a:srgbClr val="FF33CC"/>
              </a:solidFill>
              <a:prstDash val="solid"/>
              <a:miter/>
              <a:headEnd type="none" w="med" len="med"/>
              <a:tailEnd type="none" w="med" len="med"/>
            </a:ln>
          </p:spPr>
          <p:txBody>
            <a:bodyPr lIns="18000" rIns="18000"/>
            <a:p>
              <a:pPr algn="ctr" eaLnBrk="0" hangingPunct="0">
                <a:lnSpc>
                  <a:spcPct val="100000"/>
                </a:lnSpc>
                <a:spcBef>
                  <a:spcPts val="0"/>
                </a:spcBef>
                <a:spcAft>
                  <a:spcPts val="0"/>
                </a:spcAft>
              </a:pPr>
              <a:r>
                <a:rPr b="1" sz="16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第4讲 工程的采购管理与风险管理</a:t>
              </a:r>
              <a:endParaRPr b="1" sz="16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48602" name="文本框 1"/>
            <p:cNvSpPr txBox="1"/>
            <p:nvPr/>
          </p:nvSpPr>
          <p:spPr>
            <a:xfrm>
              <a:off x="2210" y="8615"/>
              <a:ext cx="7713" cy="566"/>
            </a:xfrm>
            <a:prstGeom prst="rect"/>
            <a:solidFill>
              <a:srgbClr val="66FFFF"/>
            </a:solidFill>
            <a:ln w="9525" cap="flat" cmpd="sng">
              <a:solidFill>
                <a:srgbClr val="FF33CC"/>
              </a:solidFill>
              <a:prstDash val="solid"/>
              <a:miter/>
              <a:headEnd type="none" w="med" len="med"/>
              <a:tailEnd type="none" w="med" len="med"/>
            </a:ln>
          </p:spPr>
          <p:txBody>
            <a:bodyPr lIns="18000" rIns="18000"/>
            <a:p>
              <a:pPr algn="ctr" eaLnBrk="0" hangingPunct="0">
                <a:lnSpc>
                  <a:spcPct val="100000"/>
                </a:lnSpc>
                <a:spcBef>
                  <a:spcPts val="0"/>
                </a:spcBef>
                <a:spcAft>
                  <a:spcPts val="0"/>
                </a:spcAft>
              </a:pPr>
              <a:r>
                <a:rPr b="1" sz="16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第</a:t>
              </a:r>
              <a:r>
                <a:rPr b="1" sz="1600" lang="en-US">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7</a:t>
              </a:r>
              <a:r>
                <a:rPr b="1" sz="16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讲 工程的质量管理与监督验收</a:t>
              </a:r>
              <a:endParaRPr b="1" sz="16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48603" name="文本框 8"/>
            <p:cNvSpPr txBox="1"/>
            <p:nvPr/>
          </p:nvSpPr>
          <p:spPr>
            <a:xfrm>
              <a:off x="10588" y="3478"/>
              <a:ext cx="1455" cy="1018"/>
            </a:xfrm>
            <a:prstGeom prst="rect"/>
            <a:noFill/>
            <a:ln w="9525" cap="flat" cmpd="sng">
              <a:noFill/>
              <a:prstDash val="solid"/>
              <a:miter/>
              <a:headEnd type="none" w="med" len="med"/>
              <a:tailEnd type="none" w="med" len="med"/>
            </a:ln>
          </p:spPr>
          <p:txBody>
            <a:bodyPr lIns="18000" rIns="18000"/>
            <a:p>
              <a:pPr algn="ctr" eaLnBrk="0" hangingPunct="0">
                <a:lnSpc>
                  <a:spcPts val="1520"/>
                </a:lnSpc>
                <a:spcBef>
                  <a:spcPts val="0"/>
                </a:spcBef>
                <a:spcAft>
                  <a:spcPts val="0"/>
                </a:spcAft>
              </a:pPr>
              <a:r>
                <a:rPr b="1" sz="1600" lang="zh-CN">
                  <a:solidFill>
                    <a:srgbClr val="C00000"/>
                  </a:solidFill>
                  <a:latin typeface="华文楷体" panose="02010600040101010101" charset="-122"/>
                  <a:ea typeface="华文楷体" panose="02010600040101010101" charset="-122"/>
                  <a:cs typeface="微软雅黑" panose="020B0503020204020204" pitchFamily="34" charset="-122"/>
                </a:rPr>
                <a:t>工程管理基础</a:t>
              </a:r>
              <a:r>
                <a:rPr b="1" sz="1600">
                  <a:solidFill>
                    <a:srgbClr val="C00000"/>
                  </a:solidFill>
                  <a:latin typeface="华文楷体" panose="02010600040101010101" charset="-122"/>
                  <a:ea typeface="华文楷体" panose="02010600040101010101" charset="-122"/>
                  <a:cs typeface="微软雅黑" panose="020B0503020204020204" pitchFamily="34" charset="-122"/>
                </a:rPr>
                <a:t>理论</a:t>
              </a:r>
              <a:r>
                <a:rPr b="1" sz="1600" lang="zh-CN">
                  <a:solidFill>
                    <a:srgbClr val="C00000"/>
                  </a:solidFill>
                  <a:latin typeface="华文楷体" panose="02010600040101010101" charset="-122"/>
                  <a:ea typeface="华文楷体" panose="02010600040101010101" charset="-122"/>
                  <a:cs typeface="微软雅黑" panose="020B0503020204020204" pitchFamily="34" charset="-122"/>
                </a:rPr>
                <a:t>方法</a:t>
              </a:r>
              <a:endParaRPr b="1" sz="1600" lang="zh-CN">
                <a:solidFill>
                  <a:srgbClr val="C00000"/>
                </a:solidFill>
                <a:latin typeface="华文楷体" panose="02010600040101010101" charset="-122"/>
                <a:ea typeface="华文楷体" panose="02010600040101010101" charset="-122"/>
                <a:cs typeface="微软雅黑" panose="020B0503020204020204" pitchFamily="34" charset="-122"/>
              </a:endParaRPr>
            </a:p>
          </p:txBody>
        </p:sp>
        <p:sp>
          <p:nvSpPr>
            <p:cNvPr id="1048604" name="文本框 9"/>
            <p:cNvSpPr txBox="1"/>
            <p:nvPr/>
          </p:nvSpPr>
          <p:spPr>
            <a:xfrm>
              <a:off x="10403" y="4960"/>
              <a:ext cx="1780" cy="709"/>
            </a:xfrm>
            <a:prstGeom prst="rect"/>
            <a:noFill/>
            <a:ln w="9525" cap="flat" cmpd="sng">
              <a:noFill/>
              <a:prstDash val="solid"/>
              <a:miter/>
              <a:headEnd type="none" w="med" len="med"/>
              <a:tailEnd type="none" w="med" len="med"/>
            </a:ln>
          </p:spPr>
          <p:txBody>
            <a:bodyPr lIns="18000" rIns="18000"/>
            <a:p>
              <a:pPr algn="ctr" eaLnBrk="0" hangingPunct="0">
                <a:lnSpc>
                  <a:spcPts val="1520"/>
                </a:lnSpc>
                <a:spcBef>
                  <a:spcPts val="0"/>
                </a:spcBef>
                <a:spcAft>
                  <a:spcPts val="0"/>
                </a:spcAft>
              </a:pPr>
              <a:r>
                <a:rPr b="1" sz="1600" lang="zh-CN">
                  <a:solidFill>
                    <a:srgbClr val="C00000"/>
                  </a:solidFill>
                  <a:latin typeface="华文楷体" panose="02010600040101010101" charset="-122"/>
                  <a:ea typeface="华文楷体" panose="02010600040101010101" charset="-122"/>
                  <a:cs typeface="微软雅黑" panose="020B0503020204020204" pitchFamily="34" charset="-122"/>
                </a:rPr>
                <a:t>工程</a:t>
              </a:r>
              <a:r>
                <a:rPr altLang="zh-CN" sz="1600" lang="en-US">
                  <a:solidFill>
                    <a:srgbClr val="C00000"/>
                  </a:solidFill>
                  <a:latin typeface="华文楷体" panose="02010600040101010101" charset="-122"/>
                  <a:ea typeface="华文楷体" panose="02010600040101010101" charset="-122"/>
                  <a:cs typeface="微软雅黑" panose="020B0503020204020204" pitchFamily="34" charset="-122"/>
                  <a:sym typeface="+mn-ea"/>
                </a:rPr>
                <a:t>(</a:t>
              </a:r>
              <a:r>
                <a:rPr sz="1600" lang="zh-CN">
                  <a:solidFill>
                    <a:srgbClr val="C00000"/>
                  </a:solidFill>
                  <a:latin typeface="华文楷体" panose="02010600040101010101" charset="-122"/>
                  <a:ea typeface="华文楷体" panose="02010600040101010101" charset="-122"/>
                  <a:cs typeface="微软雅黑" panose="020B0503020204020204" pitchFamily="34" charset="-122"/>
                  <a:sym typeface="+mn-ea"/>
                </a:rPr>
                <a:t>实施前期</a:t>
              </a:r>
              <a:r>
                <a:rPr altLang="zh-CN" sz="1600" lang="en-US">
                  <a:solidFill>
                    <a:srgbClr val="C00000"/>
                  </a:solidFill>
                  <a:latin typeface="华文楷体" panose="02010600040101010101" charset="-122"/>
                  <a:ea typeface="华文楷体" panose="02010600040101010101" charset="-122"/>
                  <a:cs typeface="微软雅黑" panose="020B0503020204020204" pitchFamily="34" charset="-122"/>
                  <a:sym typeface="+mn-ea"/>
                </a:rPr>
                <a:t>)</a:t>
              </a:r>
              <a:r>
                <a:rPr b="1" sz="1600" lang="zh-CN">
                  <a:solidFill>
                    <a:srgbClr val="C00000"/>
                  </a:solidFill>
                  <a:latin typeface="华文楷体" panose="02010600040101010101" charset="-122"/>
                  <a:ea typeface="华文楷体" panose="02010600040101010101" charset="-122"/>
                  <a:cs typeface="微软雅黑" panose="020B0503020204020204" pitchFamily="34" charset="-122"/>
                </a:rPr>
                <a:t>管理</a:t>
              </a:r>
              <a:endParaRPr altLang="zh-CN" b="1" sz="1600" lang="en-US">
                <a:solidFill>
                  <a:srgbClr val="C00000"/>
                </a:solidFill>
                <a:latin typeface="华文楷体" panose="02010600040101010101" charset="-122"/>
                <a:ea typeface="华文楷体" panose="02010600040101010101" charset="-122"/>
                <a:cs typeface="微软雅黑" panose="020B0503020204020204" pitchFamily="34" charset="-122"/>
              </a:endParaRPr>
            </a:p>
          </p:txBody>
        </p:sp>
        <p:sp>
          <p:nvSpPr>
            <p:cNvPr id="1048605" name="文本框 12"/>
            <p:cNvSpPr txBox="1"/>
            <p:nvPr/>
          </p:nvSpPr>
          <p:spPr>
            <a:xfrm>
              <a:off x="10423" y="6606"/>
              <a:ext cx="1780" cy="1053"/>
            </a:xfrm>
            <a:prstGeom prst="rect"/>
            <a:noFill/>
            <a:ln w="9525" cap="flat" cmpd="sng">
              <a:noFill/>
              <a:prstDash val="solid"/>
              <a:miter/>
              <a:headEnd type="none" w="med" len="med"/>
              <a:tailEnd type="none" w="med" len="med"/>
            </a:ln>
          </p:spPr>
          <p:txBody>
            <a:bodyPr lIns="18000" rIns="18000"/>
            <a:p>
              <a:pPr algn="ctr" eaLnBrk="0" hangingPunct="0">
                <a:lnSpc>
                  <a:spcPts val="1520"/>
                </a:lnSpc>
                <a:spcBef>
                  <a:spcPts val="0"/>
                </a:spcBef>
                <a:spcAft>
                  <a:spcPts val="0"/>
                </a:spcAft>
              </a:pPr>
              <a:r>
                <a:rPr b="1" sz="1600" lang="zh-CN">
                  <a:solidFill>
                    <a:srgbClr val="C00000"/>
                  </a:solidFill>
                  <a:latin typeface="华文楷体" panose="02010600040101010101" charset="-122"/>
                  <a:ea typeface="华文楷体" panose="02010600040101010101" charset="-122"/>
                  <a:cs typeface="微软雅黑" panose="020B0503020204020204" pitchFamily="34" charset="-122"/>
                </a:rPr>
                <a:t>工程</a:t>
              </a:r>
              <a:r>
                <a:rPr altLang="zh-CN" sz="1600" lang="en-US">
                  <a:solidFill>
                    <a:srgbClr val="C00000"/>
                  </a:solidFill>
                  <a:latin typeface="华文楷体" panose="02010600040101010101" charset="-122"/>
                  <a:ea typeface="华文楷体" panose="02010600040101010101" charset="-122"/>
                  <a:cs typeface="微软雅黑" panose="020B0503020204020204" pitchFamily="34" charset="-122"/>
                  <a:sym typeface="+mn-ea"/>
                </a:rPr>
                <a:t>(</a:t>
              </a:r>
              <a:r>
                <a:rPr sz="1600" lang="zh-CN">
                  <a:solidFill>
                    <a:srgbClr val="C00000"/>
                  </a:solidFill>
                  <a:latin typeface="华文楷体" panose="02010600040101010101" charset="-122"/>
                  <a:ea typeface="华文楷体" panose="02010600040101010101" charset="-122"/>
                  <a:cs typeface="微软雅黑" panose="020B0503020204020204" pitchFamily="34" charset="-122"/>
                  <a:sym typeface="+mn-ea"/>
                </a:rPr>
                <a:t>实施过程</a:t>
              </a:r>
              <a:r>
                <a:rPr altLang="zh-CN" sz="1600" lang="en-US">
                  <a:solidFill>
                    <a:srgbClr val="C00000"/>
                  </a:solidFill>
                  <a:latin typeface="华文楷体" panose="02010600040101010101" charset="-122"/>
                  <a:ea typeface="华文楷体" panose="02010600040101010101" charset="-122"/>
                  <a:cs typeface="微软雅黑" panose="020B0503020204020204" pitchFamily="34" charset="-122"/>
                  <a:sym typeface="+mn-ea"/>
                </a:rPr>
                <a:t>)</a:t>
              </a:r>
              <a:r>
                <a:rPr b="1" sz="1600" lang="zh-CN">
                  <a:solidFill>
                    <a:srgbClr val="C00000"/>
                  </a:solidFill>
                  <a:latin typeface="华文楷体" panose="02010600040101010101" charset="-122"/>
                  <a:ea typeface="华文楷体" panose="02010600040101010101" charset="-122"/>
                  <a:cs typeface="微软雅黑" panose="020B0503020204020204" pitchFamily="34" charset="-122"/>
                </a:rPr>
                <a:t>管理与</a:t>
              </a:r>
              <a:r>
                <a:rPr altLang="zh-CN" b="1" sz="1600" lang="en-US">
                  <a:solidFill>
                    <a:srgbClr val="C00000"/>
                  </a:solidFill>
                  <a:latin typeface="华文楷体" panose="02010600040101010101" charset="-122"/>
                  <a:ea typeface="华文楷体" panose="02010600040101010101" charset="-122"/>
                  <a:cs typeface="微软雅黑" panose="020B0503020204020204" pitchFamily="34" charset="-122"/>
                </a:rPr>
                <a:t>(</a:t>
              </a:r>
              <a:r>
                <a:rPr altLang="en-US" b="1" sz="1600" lang="zh-CN">
                  <a:solidFill>
                    <a:srgbClr val="C00000"/>
                  </a:solidFill>
                  <a:latin typeface="华文楷体" panose="02010600040101010101" charset="-122"/>
                  <a:ea typeface="华文楷体" panose="02010600040101010101" charset="-122"/>
                  <a:cs typeface="微软雅黑" panose="020B0503020204020204" pitchFamily="34" charset="-122"/>
                </a:rPr>
                <a:t>三目标</a:t>
              </a:r>
              <a:r>
                <a:rPr altLang="zh-CN" b="1" sz="1600" lang="en-US">
                  <a:solidFill>
                    <a:srgbClr val="C00000"/>
                  </a:solidFill>
                  <a:latin typeface="华文楷体" panose="02010600040101010101" charset="-122"/>
                  <a:ea typeface="华文楷体" panose="02010600040101010101" charset="-122"/>
                  <a:cs typeface="微软雅黑" panose="020B0503020204020204" pitchFamily="34" charset="-122"/>
                </a:rPr>
                <a:t>)</a:t>
              </a:r>
              <a:r>
                <a:rPr b="1" sz="1600" lang="zh-CN">
                  <a:solidFill>
                    <a:srgbClr val="C00000"/>
                  </a:solidFill>
                  <a:latin typeface="华文楷体" panose="02010600040101010101" charset="-122"/>
                  <a:ea typeface="华文楷体" panose="02010600040101010101" charset="-122"/>
                  <a:cs typeface="微软雅黑" panose="020B0503020204020204" pitchFamily="34" charset="-122"/>
                </a:rPr>
                <a:t>控制</a:t>
              </a:r>
              <a:endParaRPr altLang="zh-CN" b="1" sz="1600" lang="en-US">
                <a:solidFill>
                  <a:srgbClr val="C00000"/>
                </a:solidFill>
                <a:latin typeface="华文楷体" panose="02010600040101010101" charset="-122"/>
                <a:ea typeface="华文楷体" panose="02010600040101010101" charset="-122"/>
                <a:cs typeface="微软雅黑" panose="020B0503020204020204" pitchFamily="34" charset="-122"/>
              </a:endParaRPr>
            </a:p>
          </p:txBody>
        </p:sp>
        <p:sp>
          <p:nvSpPr>
            <p:cNvPr id="1048606" name="文本框 13"/>
            <p:cNvSpPr txBox="1"/>
            <p:nvPr/>
          </p:nvSpPr>
          <p:spPr>
            <a:xfrm>
              <a:off x="10423" y="8618"/>
              <a:ext cx="1780" cy="709"/>
            </a:xfrm>
            <a:prstGeom prst="rect"/>
            <a:noFill/>
            <a:ln w="9525" cap="flat" cmpd="sng">
              <a:noFill/>
              <a:prstDash val="solid"/>
              <a:miter/>
              <a:headEnd type="none" w="med" len="med"/>
              <a:tailEnd type="none" w="med" len="med"/>
            </a:ln>
          </p:spPr>
          <p:txBody>
            <a:bodyPr lIns="18000" rIns="18000"/>
            <a:p>
              <a:pPr algn="ctr" eaLnBrk="0" hangingPunct="0">
                <a:lnSpc>
                  <a:spcPts val="1520"/>
                </a:lnSpc>
                <a:spcBef>
                  <a:spcPts val="0"/>
                </a:spcBef>
                <a:spcAft>
                  <a:spcPts val="0"/>
                </a:spcAft>
              </a:pPr>
              <a:r>
                <a:rPr b="1" sz="1600" lang="zh-CN">
                  <a:solidFill>
                    <a:srgbClr val="C00000"/>
                  </a:solidFill>
                  <a:latin typeface="华文楷体" panose="02010600040101010101" charset="-122"/>
                  <a:ea typeface="华文楷体" panose="02010600040101010101" charset="-122"/>
                  <a:cs typeface="微软雅黑" panose="020B0503020204020204" pitchFamily="34" charset="-122"/>
                </a:rPr>
                <a:t>工程</a:t>
              </a:r>
              <a:r>
                <a:rPr altLang="zh-CN" sz="1600" lang="en-US">
                  <a:solidFill>
                    <a:srgbClr val="C00000"/>
                  </a:solidFill>
                  <a:latin typeface="华文楷体" panose="02010600040101010101" charset="-122"/>
                  <a:ea typeface="华文楷体" panose="02010600040101010101" charset="-122"/>
                  <a:cs typeface="微软雅黑" panose="020B0503020204020204" pitchFamily="34" charset="-122"/>
                  <a:sym typeface="+mn-ea"/>
                </a:rPr>
                <a:t>(</a:t>
              </a:r>
              <a:r>
                <a:rPr sz="1600" lang="zh-CN">
                  <a:solidFill>
                    <a:srgbClr val="C00000"/>
                  </a:solidFill>
                  <a:latin typeface="华文楷体" panose="02010600040101010101" charset="-122"/>
                  <a:ea typeface="华文楷体" panose="02010600040101010101" charset="-122"/>
                  <a:cs typeface="微软雅黑" panose="020B0503020204020204" pitchFamily="34" charset="-122"/>
                  <a:sym typeface="+mn-ea"/>
                </a:rPr>
                <a:t>实施后期</a:t>
              </a:r>
              <a:r>
                <a:rPr altLang="zh-CN" sz="1600" lang="en-US">
                  <a:solidFill>
                    <a:srgbClr val="C00000"/>
                  </a:solidFill>
                  <a:latin typeface="华文楷体" panose="02010600040101010101" charset="-122"/>
                  <a:ea typeface="华文楷体" panose="02010600040101010101" charset="-122"/>
                  <a:cs typeface="微软雅黑" panose="020B0503020204020204" pitchFamily="34" charset="-122"/>
                  <a:sym typeface="+mn-ea"/>
                </a:rPr>
                <a:t>)</a:t>
              </a:r>
              <a:r>
                <a:rPr b="1" sz="1600" lang="zh-CN">
                  <a:solidFill>
                    <a:srgbClr val="C00000"/>
                  </a:solidFill>
                  <a:latin typeface="华文楷体" panose="02010600040101010101" charset="-122"/>
                  <a:ea typeface="华文楷体" panose="02010600040101010101" charset="-122"/>
                  <a:cs typeface="微软雅黑" panose="020B0503020204020204" pitchFamily="34" charset="-122"/>
                </a:rPr>
                <a:t>管理</a:t>
              </a:r>
              <a:endParaRPr altLang="zh-CN" b="1" sz="1600" lang="en-US">
                <a:solidFill>
                  <a:srgbClr val="C00000"/>
                </a:solidFill>
                <a:latin typeface="华文楷体" panose="02010600040101010101" charset="-122"/>
                <a:ea typeface="华文楷体" panose="02010600040101010101" charset="-122"/>
                <a:cs typeface="微软雅黑" panose="020B0503020204020204" pitchFamily="34" charset="-122"/>
              </a:endParaRPr>
            </a:p>
          </p:txBody>
        </p:sp>
        <p:sp>
          <p:nvSpPr>
            <p:cNvPr id="1048607" name="下箭头 3"/>
            <p:cNvSpPr/>
            <p:nvPr/>
          </p:nvSpPr>
          <p:spPr>
            <a:xfrm>
              <a:off x="5272" y="7217"/>
              <a:ext cx="1813" cy="477"/>
            </a:xfrm>
            <a:prstGeom prst="downArrow">
              <a:avLst>
                <a:gd name="adj1" fmla="val 50000"/>
                <a:gd name="adj2" fmla="val 25000"/>
              </a:avLst>
            </a:prstGeom>
            <a:solidFill>
              <a:schemeClr val="accent1"/>
            </a:solidFill>
            <a:ln w="12700" cap="sq" cmpd="sng">
              <a:solidFill>
                <a:schemeClr val="hlink"/>
              </a:solidFill>
              <a:prstDash val="solid"/>
              <a:miter/>
              <a:headEnd type="none" w="sm" len="sm"/>
              <a:tailEnd type="none" w="sm" len="sm"/>
            </a:ln>
          </p:spPr>
          <p:txBody>
            <a:bodyPr anchor="ctr" vert="eaVert" wrap="none"/>
            <a:p>
              <a:pPr algn="ctr"/>
              <a:endParaRPr altLang="en-US" dirty="0" sz="1800" lang="zh-CN">
                <a:solidFill>
                  <a:schemeClr val="accent2"/>
                </a:solidFill>
                <a:latin typeface="Arial" panose="020B0604020202020204" pitchFamily="34" charset="0"/>
              </a:endParaRPr>
            </a:p>
          </p:txBody>
        </p:sp>
        <p:sp>
          <p:nvSpPr>
            <p:cNvPr id="1048608" name="文本框 4"/>
            <p:cNvSpPr txBox="1"/>
            <p:nvPr/>
          </p:nvSpPr>
          <p:spPr>
            <a:xfrm>
              <a:off x="2210" y="7715"/>
              <a:ext cx="7713" cy="602"/>
            </a:xfrm>
            <a:prstGeom prst="rect"/>
            <a:solidFill>
              <a:srgbClr val="66FFFF"/>
            </a:solidFill>
            <a:ln w="9525" cap="flat" cmpd="sng">
              <a:solidFill>
                <a:srgbClr val="FF33CC"/>
              </a:solidFill>
              <a:prstDash val="solid"/>
              <a:miter/>
              <a:headEnd type="none" w="med" len="med"/>
              <a:tailEnd type="none" w="med" len="med"/>
            </a:ln>
          </p:spPr>
          <p:txBody>
            <a:bodyPr lIns="18000" rIns="18000"/>
            <a:p>
              <a:pPr algn="ctr" eaLnBrk="0" hangingPunct="0">
                <a:lnSpc>
                  <a:spcPct val="100000"/>
                </a:lnSpc>
                <a:spcBef>
                  <a:spcPts val="0"/>
                </a:spcBef>
                <a:spcAft>
                  <a:spcPts val="0"/>
                </a:spcAft>
              </a:pPr>
              <a:r>
                <a:rPr b="1" sz="16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第6讲 工程的成本管理及工期压缩</a:t>
              </a:r>
              <a:endParaRPr b="1" sz="16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48609" name="文本框 206904"/>
            <p:cNvSpPr txBox="1"/>
            <p:nvPr/>
          </p:nvSpPr>
          <p:spPr>
            <a:xfrm>
              <a:off x="2190" y="6795"/>
              <a:ext cx="7713" cy="602"/>
            </a:xfrm>
            <a:prstGeom prst="rect"/>
            <a:solidFill>
              <a:srgbClr val="66FFFF"/>
            </a:solidFill>
            <a:ln w="9525" cap="flat" cmpd="sng">
              <a:solidFill>
                <a:srgbClr val="FF33CC"/>
              </a:solidFill>
              <a:prstDash val="solid"/>
              <a:miter/>
              <a:headEnd type="none" w="med" len="med"/>
              <a:tailEnd type="none" w="med" len="med"/>
            </a:ln>
          </p:spPr>
          <p:txBody>
            <a:bodyPr lIns="18000" rIns="18000"/>
            <a:p>
              <a:pPr algn="ctr" eaLnBrk="0" hangingPunct="0">
                <a:lnSpc>
                  <a:spcPct val="100000"/>
                </a:lnSpc>
                <a:spcBef>
                  <a:spcPts val="0"/>
                </a:spcBef>
                <a:spcAft>
                  <a:spcPts val="0"/>
                </a:spcAft>
              </a:pPr>
              <a:r>
                <a:rPr b="1" sz="16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第5讲 工程的进度管理及资源优化</a:t>
              </a:r>
              <a:endParaRPr b="1" sz="16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Tree>
  </p:cSld>
  <p:clrMapOvr>
    <a:masterClrMapping/>
  </p:clrMapOvr>
  <p:transition spd="slow">
    <p:zo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31" name=""/>
        <p:cNvGrpSpPr/>
        <p:nvPr/>
      </p:nvGrpSpPr>
      <p:grpSpPr>
        <a:xfrm/>
      </p:grpSpPr>
      <p:sp>
        <p:nvSpPr>
          <p:cNvPr id="1048612" name="Rectangle 9"/>
          <p:cNvSpPr>
            <a:spLocks noGrp="1"/>
          </p:cNvSpPr>
          <p:nvPr>
            <p:ph type="sldNum" sz="quarter" idx="12"/>
          </p:nvPr>
        </p:nvSpPr>
        <p:spPr/>
        <p:txBody>
          <a:bodyPr anchor="b" bIns="45720" lIns="91440" rIns="91440" tIns="45720" wrap="square"/>
          <a:lstStyle>
            <a:lvl1pPr algn="l" defTabSz="914400" eaLnBrk="1" fontAlgn="base" hangingPunct="1" indent="0" latinLnBrk="0" lvl="0" marL="0" rtl="0">
              <a:lnSpc>
                <a:spcPct val="100000"/>
              </a:lnSpc>
              <a:spcBef>
                <a:spcPct val="0"/>
              </a:spcBef>
              <a:spcAft>
                <a:spcPct val="0"/>
              </a:spcAft>
              <a:buFont typeface="Arial" panose="020B0604020202020204" pitchFamily="34" charset="0"/>
              <a:buNone/>
              <a:defRPr baseline="0" b="1" sz="2400" i="0" kern="1200" u="none">
                <a:solidFill>
                  <a:schemeClr val="tx1"/>
                </a:solidFill>
                <a:latin typeface="Times New Roman" panose="02020603050405020304" pitchFamily="18" charset="0"/>
                <a:ea typeface="宋体" panose="02010600030101010101" pitchFamily="2" charset="-122"/>
              </a:defRPr>
            </a:lvl1pPr>
            <a:lvl2pPr algn="l" defTabSz="914400" eaLnBrk="1" fontAlgn="base" hangingPunct="1" indent="0" latinLnBrk="0" lvl="1" marL="457200" rtl="0">
              <a:lnSpc>
                <a:spcPct val="100000"/>
              </a:lnSpc>
              <a:spcBef>
                <a:spcPct val="0"/>
              </a:spcBef>
              <a:spcAft>
                <a:spcPct val="0"/>
              </a:spcAft>
              <a:buFont typeface="Arial" panose="020B0604020202020204" pitchFamily="34" charset="0"/>
              <a:buNone/>
              <a:defRPr baseline="0" b="1" sz="2400" i="0" kern="1200" u="none">
                <a:solidFill>
                  <a:schemeClr val="tx1"/>
                </a:solidFill>
                <a:latin typeface="Times New Roman" panose="02020603050405020304" pitchFamily="18" charset="0"/>
                <a:ea typeface="宋体" panose="02010600030101010101" pitchFamily="2" charset="-122"/>
                <a:cs typeface="+mn-cs"/>
              </a:defRPr>
            </a:lvl2pPr>
            <a:lvl3pPr algn="l" defTabSz="914400" eaLnBrk="1" fontAlgn="base" hangingPunct="1" indent="0" latinLnBrk="0" lvl="2" marL="914400" rtl="0">
              <a:lnSpc>
                <a:spcPct val="100000"/>
              </a:lnSpc>
              <a:spcBef>
                <a:spcPct val="0"/>
              </a:spcBef>
              <a:spcAft>
                <a:spcPct val="0"/>
              </a:spcAft>
              <a:buFont typeface="Arial" panose="020B0604020202020204" pitchFamily="34" charset="0"/>
              <a:buNone/>
              <a:defRPr baseline="0" b="1" sz="2400" i="0" kern="1200" u="none">
                <a:solidFill>
                  <a:schemeClr val="tx1"/>
                </a:solidFill>
                <a:latin typeface="Times New Roman" panose="02020603050405020304" pitchFamily="18" charset="0"/>
                <a:ea typeface="宋体" panose="02010600030101010101" pitchFamily="2" charset="-122"/>
                <a:cs typeface="+mn-cs"/>
              </a:defRPr>
            </a:lvl3pPr>
            <a:lvl4pPr algn="l" defTabSz="914400" eaLnBrk="1" fontAlgn="base" hangingPunct="1" indent="0" latinLnBrk="0" lvl="3" marL="1371600" rtl="0">
              <a:lnSpc>
                <a:spcPct val="100000"/>
              </a:lnSpc>
              <a:spcBef>
                <a:spcPct val="0"/>
              </a:spcBef>
              <a:spcAft>
                <a:spcPct val="0"/>
              </a:spcAft>
              <a:buFont typeface="Arial" panose="020B0604020202020204" pitchFamily="34" charset="0"/>
              <a:buNone/>
              <a:defRPr baseline="0" b="1" sz="2400" i="0" kern="1200" u="none">
                <a:solidFill>
                  <a:schemeClr val="tx1"/>
                </a:solidFill>
                <a:latin typeface="Times New Roman" panose="02020603050405020304" pitchFamily="18" charset="0"/>
                <a:ea typeface="宋体" panose="02010600030101010101" pitchFamily="2" charset="-122"/>
                <a:cs typeface="+mn-cs"/>
              </a:defRPr>
            </a:lvl4pPr>
            <a:lvl5pPr algn="l" defTabSz="914400" eaLnBrk="1" fontAlgn="base" hangingPunct="1" indent="0" latinLnBrk="0" lvl="4" marL="1828800" rtl="0">
              <a:lnSpc>
                <a:spcPct val="100000"/>
              </a:lnSpc>
              <a:spcBef>
                <a:spcPct val="0"/>
              </a:spcBef>
              <a:spcAft>
                <a:spcPct val="0"/>
              </a:spcAft>
              <a:buFont typeface="Arial" panose="020B0604020202020204" pitchFamily="34" charset="0"/>
              <a:buNone/>
              <a:defRPr baseline="0" b="1" sz="2400" i="0" kern="1200" u="none">
                <a:solidFill>
                  <a:schemeClr val="tx1"/>
                </a:solidFill>
                <a:latin typeface="Times New Roman" panose="02020603050405020304" pitchFamily="18" charset="0"/>
                <a:ea typeface="宋体" panose="02010600030101010101" pitchFamily="2" charset="-122"/>
                <a:cs typeface="+mn-cs"/>
              </a:defRPr>
            </a:lvl5pPr>
          </a:lstStyle>
          <a:p>
            <a:pPr indent="0" lvl="0"/>
            <a:fld id="{9A0DB2DC-4C9A-4742-B13C-FB6460FD3503}" type="slidenum">
              <a:rPr altLang="en-US" b="0" dirty="0" lang="zh-CN">
                <a:latin typeface="Arial" panose="020B0604020202020204" pitchFamily="34" charset="0"/>
              </a:rPr>
              <a:t>7</a:t>
            </a:fld>
            <a:endParaRPr altLang="en-US" b="0" dirty="0" lang="zh-CN">
              <a:latin typeface="Arial" panose="020B0604020202020204" pitchFamily="34" charset="0"/>
            </a:endParaRPr>
          </a:p>
        </p:txBody>
      </p:sp>
      <p:sp>
        <p:nvSpPr>
          <p:cNvPr id="1048613" name="灯片编号占位符 5"/>
          <p:cNvSpPr txBox="1">
            <a:spLocks noGrp="1"/>
          </p:cNvSpPr>
          <p:nvPr/>
        </p:nvSpPr>
        <p:spPr>
          <a:xfrm>
            <a:off x="146050" y="6361113"/>
            <a:ext cx="1905000" cy="457200"/>
          </a:xfrm>
          <a:prstGeom prst="rect"/>
          <a:noFill/>
          <a:ln w="9525">
            <a:noFill/>
          </a:ln>
        </p:spPr>
        <p:txBody>
          <a:bodyPr anchor="b"/>
          <a:p>
            <a:fld id="{9A0DB2DC-4C9A-4742-B13C-FB6460FD3503}" type="slidenum">
              <a:rPr altLang="en-US" b="0" dirty="0" lang="zh-CN">
                <a:latin typeface="Arial" panose="020B0604020202020204" pitchFamily="34" charset="0"/>
              </a:rPr>
              <a:t>7</a:t>
            </a:fld>
            <a:endParaRPr altLang="en-US" b="0" dirty="0" lang="zh-CN">
              <a:latin typeface="Arial" panose="020B0604020202020204" pitchFamily="34" charset="0"/>
            </a:endParaRPr>
          </a:p>
        </p:txBody>
      </p:sp>
      <p:sp>
        <p:nvSpPr>
          <p:cNvPr id="1048614" name="Rectangle 4"/>
          <p:cNvSpPr/>
          <p:nvPr/>
        </p:nvSpPr>
        <p:spPr>
          <a:xfrm>
            <a:off x="913765" y="990600"/>
            <a:ext cx="5818505" cy="685800"/>
          </a:xfrm>
          <a:prstGeom prst="rect"/>
          <a:noFill/>
          <a:ln w="9525">
            <a:noFill/>
          </a:ln>
        </p:spPr>
        <p:txBody>
          <a:bodyPr anchor="t" bIns="46038" lIns="92075" rIns="92075" tIns="46038"/>
          <a:p>
            <a:pPr indent="-342900" marL="342900">
              <a:lnSpc>
                <a:spcPct val="90000"/>
              </a:lnSpc>
              <a:spcBef>
                <a:spcPct val="20000"/>
              </a:spcBef>
              <a:buClr>
                <a:schemeClr val="accent2"/>
              </a:buClr>
              <a:buSzPct val="80000"/>
              <a:buFont typeface="Wingdings" panose="05000000000000000000" pitchFamily="2" charset="2"/>
            </a:pPr>
            <a:r>
              <a:rPr altLang="en-US" dirty="0" sz="3200" lang="zh-CN">
                <a:solidFill>
                  <a:srgbClr val="FFFF00"/>
                </a:solidFill>
                <a:latin typeface="微软雅黑" panose="020B0503020204020204" pitchFamily="34" charset="-122"/>
                <a:ea typeface="微软雅黑" panose="020B0503020204020204" pitchFamily="34" charset="-122"/>
              </a:rPr>
              <a:t>章节构成</a:t>
            </a:r>
            <a:r>
              <a:rPr altLang="zh-CN" sz="2000" lang="en-US">
                <a:solidFill>
                  <a:srgbClr val="FFFFFF"/>
                </a:solidFill>
                <a:latin typeface="Arial Narrow" panose="020B0606020202030204" pitchFamily="34" charset="0"/>
                <a:ea typeface="黑体" panose="02010609060101010101" pitchFamily="2" charset="-122"/>
                <a:sym typeface="+mn-ea"/>
              </a:rPr>
              <a:t>(7讲, 28个知识点, </a:t>
            </a:r>
            <a:r>
              <a:rPr altLang="zh-CN" sz="2000" lang="en-US">
                <a:solidFill>
                  <a:srgbClr val="FFFFFF"/>
                </a:solidFill>
                <a:latin typeface="Arial Narrow" panose="020B0606020202030204" pitchFamily="34" charset="0"/>
                <a:ea typeface="黑体" panose="02010609060101010101" pitchFamily="2" charset="-122"/>
                <a:sym typeface="+mn-ea"/>
              </a:rPr>
              <a:t>7个案例)</a:t>
            </a:r>
            <a:endParaRPr altLang="zh-CN" sz="2000" lang="en-US">
              <a:solidFill>
                <a:srgbClr val="FFFFFF"/>
              </a:solidFill>
              <a:latin typeface="Arial Narrow" panose="020B0606020202030204" pitchFamily="34" charset="0"/>
              <a:ea typeface="黑体" panose="02010609060101010101" pitchFamily="2" charset="-122"/>
            </a:endParaRPr>
          </a:p>
        </p:txBody>
      </p:sp>
      <p:sp>
        <p:nvSpPr>
          <p:cNvPr id="1048615" name="Rectangle 16"/>
          <p:cNvSpPr/>
          <p:nvPr/>
        </p:nvSpPr>
        <p:spPr>
          <a:xfrm>
            <a:off x="500380" y="2157095"/>
            <a:ext cx="5763260" cy="3202940"/>
          </a:xfrm>
          <a:prstGeom prst="rect"/>
          <a:solidFill>
            <a:srgbClr val="000066"/>
          </a:solidFill>
          <a:ln w="9525" cap="flat" cmpd="sng">
            <a:solidFill>
              <a:srgbClr val="FF0000"/>
            </a:solidFill>
            <a:prstDash val="solid"/>
            <a:miter/>
            <a:headEnd type="none" w="med" len="med"/>
            <a:tailEnd type="none" w="med" len="med"/>
          </a:ln>
        </p:spPr>
        <p:txBody>
          <a:bodyPr anchor="t" bIns="46038" lIns="92075" rIns="92075" tIns="46038"/>
          <a:p>
            <a:pPr indent="-342900" marL="342900">
              <a:lnSpc>
                <a:spcPct val="150000"/>
              </a:lnSpc>
              <a:spcBef>
                <a:spcPts val="1000"/>
              </a:spcBef>
              <a:buClr>
                <a:schemeClr val="accent2"/>
              </a:buClr>
              <a:buSzPct val="80000"/>
              <a:buFont typeface="Wingdings" panose="05000000000000000000" pitchFamily="2" charset="2"/>
            </a:pPr>
            <a:r>
              <a:rPr altLang="en-US" dirty="0" sz="2000" lang="zh-CN">
                <a:solidFill>
                  <a:srgbClr val="00FF00"/>
                </a:solidFill>
                <a:latin typeface="Sylfaen" panose="010A0502050306030303" charset="0"/>
                <a:ea typeface="微软雅黑" panose="020B0503020204020204" pitchFamily="34" charset="-122"/>
                <a:cs typeface="Sylfaen" panose="010A0502050306030303" charset="0"/>
                <a:sym typeface="+mn-ea"/>
              </a:rPr>
              <a:t>第1讲 工程管理的基本概念及理论</a:t>
            </a:r>
            <a:endParaRPr altLang="en-US" dirty="0" sz="2000" lang="zh-CN">
              <a:solidFill>
                <a:srgbClr val="00FF00"/>
              </a:solidFill>
              <a:latin typeface="Sylfaen" panose="010A0502050306030303" charset="0"/>
              <a:ea typeface="微软雅黑" panose="020B0503020204020204" pitchFamily="34" charset="-122"/>
              <a:cs typeface="Sylfaen" panose="010A0502050306030303" charset="0"/>
              <a:sym typeface="+mn-ea"/>
            </a:endParaRPr>
          </a:p>
          <a:p>
            <a:pPr indent="-342900" marL="342900">
              <a:lnSpc>
                <a:spcPct val="130000"/>
              </a:lnSpc>
              <a:spcBef>
                <a:spcPts val="1600"/>
              </a:spcBef>
              <a:spcAft>
                <a:spcPts val="0"/>
              </a:spcAft>
              <a:buClr>
                <a:schemeClr val="accent2"/>
              </a:buClr>
              <a:buSzPct val="80000"/>
              <a:buFont typeface="Wingdings" panose="05000000000000000000" pitchFamily="2" charset="2"/>
            </a:pPr>
            <a:r>
              <a:rPr altLang="en-US" dirty="0" sz="1600" lang="zh-CN">
                <a:solidFill>
                  <a:srgbClr val="00FFFF"/>
                </a:solidFill>
                <a:latin typeface="Sylfaen" panose="010A0502050306030303" charset="0"/>
                <a:ea typeface="微软雅黑" panose="020B0503020204020204" pitchFamily="34" charset="-122"/>
                <a:cs typeface="Sylfaen" panose="010A0502050306030303" charset="0"/>
                <a:sym typeface="+mn-ea"/>
              </a:rPr>
              <a:t>知识点</a:t>
            </a:r>
            <a:r>
              <a:rPr dirty="0" sz="1600" lang="en-US">
                <a:solidFill>
                  <a:srgbClr val="00FFFF"/>
                </a:solidFill>
                <a:latin typeface="Sylfaen" panose="010A0502050306030303" charset="0"/>
                <a:ea typeface="微软雅黑" panose="020B0503020204020204" pitchFamily="34" charset="-122"/>
                <a:cs typeface="Sylfaen" panose="010A0502050306030303" charset="0"/>
                <a:sym typeface="+mn-ea"/>
              </a:rPr>
              <a:t>1</a:t>
            </a:r>
            <a:r>
              <a:rPr altLang="en-US" dirty="0" sz="1600" lang="zh-CN">
                <a:solidFill>
                  <a:srgbClr val="00FFFF"/>
                </a:solidFill>
                <a:latin typeface="Sylfaen" panose="010A0502050306030303" charset="0"/>
                <a:ea typeface="微软雅黑" panose="020B0503020204020204" pitchFamily="34" charset="-122"/>
                <a:cs typeface="Sylfaen" panose="010A0502050306030303" charset="0"/>
                <a:sym typeface="+mn-ea"/>
              </a:rPr>
              <a:t>. </a:t>
            </a:r>
            <a:r>
              <a:rPr altLang="en-US" dirty="0" sz="1600" lang="zh-CN">
                <a:solidFill>
                  <a:srgbClr val="CC0000"/>
                </a:solidFill>
                <a:latin typeface="黑体" panose="02010609060101010101" pitchFamily="2" charset="-122"/>
                <a:ea typeface="黑体" panose="02010609060101010101" pitchFamily="2" charset="-122"/>
                <a:sym typeface="宋体" panose="02010600030101010101" pitchFamily="2" charset="-122"/>
              </a:rPr>
              <a:t> </a:t>
            </a:r>
            <a:r>
              <a:rPr altLang="en-US" dirty="0" sz="1600" lang="zh-CN">
                <a:solidFill>
                  <a:srgbClr val="FFFFFF"/>
                </a:solidFill>
                <a:latin typeface="微软雅黑" panose="020B0503020204020204" pitchFamily="34" charset="-122"/>
                <a:ea typeface="微软雅黑" panose="020B0503020204020204" pitchFamily="34" charset="-122"/>
                <a:sym typeface="+mn-ea"/>
              </a:rPr>
              <a:t>工程及工程管理</a:t>
            </a:r>
            <a:endParaRPr altLang="en-US" b="1" dirty="0" sz="1600" lang="zh-CN">
              <a:solidFill>
                <a:srgbClr val="CC0000"/>
              </a:solidFill>
              <a:latin typeface="微软雅黑" panose="020B0503020204020204" pitchFamily="34" charset="-122"/>
              <a:ea typeface="微软雅黑" panose="020B0503020204020204" pitchFamily="34" charset="-122"/>
            </a:endParaRPr>
          </a:p>
          <a:p>
            <a:pPr indent="-342900" marL="342900">
              <a:lnSpc>
                <a:spcPct val="130000"/>
              </a:lnSpc>
              <a:spcBef>
                <a:spcPts val="1000"/>
              </a:spcBef>
              <a:buClr>
                <a:schemeClr val="accent2"/>
              </a:buClr>
              <a:buSzPct val="80000"/>
              <a:buFont typeface="Wingdings" panose="05000000000000000000" pitchFamily="2" charset="2"/>
            </a:pPr>
            <a:r>
              <a:rPr altLang="en-US" dirty="0" sz="1600" lang="zh-CN">
                <a:solidFill>
                  <a:srgbClr val="00FFFF"/>
                </a:solidFill>
                <a:latin typeface="Sylfaen" panose="010A0502050306030303" charset="0"/>
                <a:ea typeface="微软雅黑" panose="020B0503020204020204" pitchFamily="34" charset="-122"/>
                <a:cs typeface="Sylfaen" panose="010A0502050306030303" charset="0"/>
                <a:sym typeface="+mn-ea"/>
              </a:rPr>
              <a:t>知识点</a:t>
            </a:r>
            <a:r>
              <a:rPr dirty="0" sz="1600" lang="en-US">
                <a:solidFill>
                  <a:srgbClr val="00FFFF"/>
                </a:solidFill>
                <a:latin typeface="Sylfaen" panose="010A0502050306030303" charset="0"/>
                <a:ea typeface="微软雅黑" panose="020B0503020204020204" pitchFamily="34" charset="-122"/>
                <a:cs typeface="Sylfaen" panose="010A0502050306030303" charset="0"/>
                <a:sym typeface="+mn-ea"/>
              </a:rPr>
              <a:t>2</a:t>
            </a:r>
            <a:r>
              <a:rPr altLang="en-US" dirty="0" sz="1600" lang="zh-CN">
                <a:solidFill>
                  <a:srgbClr val="00FFFF"/>
                </a:solidFill>
                <a:latin typeface="Sylfaen" panose="010A0502050306030303" charset="0"/>
                <a:ea typeface="微软雅黑" panose="020B0503020204020204" pitchFamily="34" charset="-122"/>
                <a:cs typeface="Sylfaen" panose="010A0502050306030303" charset="0"/>
                <a:sym typeface="+mn-ea"/>
              </a:rPr>
              <a:t>. </a:t>
            </a:r>
            <a:r>
              <a:rPr altLang="en-US" dirty="0" sz="1600" lang="zh-CN">
                <a:solidFill>
                  <a:srgbClr val="CC0000"/>
                </a:solidFill>
                <a:latin typeface="黑体" panose="02010609060101010101" pitchFamily="2" charset="-122"/>
                <a:ea typeface="黑体" panose="02010609060101010101" pitchFamily="2" charset="-122"/>
                <a:sym typeface="宋体" panose="02010600030101010101" pitchFamily="2" charset="-122"/>
              </a:rPr>
              <a:t> </a:t>
            </a:r>
            <a:r>
              <a:rPr altLang="en-US" dirty="0" sz="1600" lang="zh-CN">
                <a:solidFill>
                  <a:srgbClr val="FFFFFF"/>
                </a:solidFill>
                <a:latin typeface="微软雅黑" panose="020B0503020204020204" pitchFamily="34" charset="-122"/>
                <a:ea typeface="微软雅黑" panose="020B0503020204020204" pitchFamily="34" charset="-122"/>
                <a:sym typeface="+mn-ea"/>
              </a:rPr>
              <a:t>工程寿命周期</a:t>
            </a:r>
            <a:endParaRPr altLang="en-US" b="1" dirty="0" sz="1600" lang="zh-CN">
              <a:solidFill>
                <a:srgbClr val="CC0000"/>
              </a:solidFill>
              <a:latin typeface="微软雅黑" panose="020B0503020204020204" pitchFamily="34" charset="-122"/>
              <a:ea typeface="微软雅黑" panose="020B0503020204020204" pitchFamily="34" charset="-122"/>
            </a:endParaRPr>
          </a:p>
          <a:p>
            <a:pPr indent="-342900" marL="342900">
              <a:lnSpc>
                <a:spcPct val="130000"/>
              </a:lnSpc>
              <a:spcBef>
                <a:spcPts val="1000"/>
              </a:spcBef>
              <a:buClr>
                <a:schemeClr val="accent2"/>
              </a:buClr>
              <a:buSzPct val="80000"/>
              <a:buFont typeface="Wingdings" panose="05000000000000000000" pitchFamily="2" charset="2"/>
            </a:pPr>
            <a:r>
              <a:rPr altLang="en-US" dirty="0" sz="1600" lang="zh-CN">
                <a:solidFill>
                  <a:srgbClr val="00FFFF"/>
                </a:solidFill>
                <a:latin typeface="Sylfaen" panose="010A0502050306030303" charset="0"/>
                <a:ea typeface="微软雅黑" panose="020B0503020204020204" pitchFamily="34" charset="-122"/>
                <a:cs typeface="Sylfaen" panose="010A0502050306030303" charset="0"/>
                <a:sym typeface="+mn-ea"/>
              </a:rPr>
              <a:t>知识点</a:t>
            </a:r>
            <a:r>
              <a:rPr dirty="0" sz="1600" lang="en-US">
                <a:solidFill>
                  <a:srgbClr val="00FFFF"/>
                </a:solidFill>
                <a:latin typeface="Sylfaen" panose="010A0502050306030303" charset="0"/>
                <a:ea typeface="微软雅黑" panose="020B0503020204020204" pitchFamily="34" charset="-122"/>
                <a:cs typeface="Sylfaen" panose="010A0502050306030303" charset="0"/>
                <a:sym typeface="+mn-ea"/>
              </a:rPr>
              <a:t>3</a:t>
            </a:r>
            <a:r>
              <a:rPr altLang="en-US" dirty="0" sz="1600" lang="zh-CN">
                <a:solidFill>
                  <a:srgbClr val="00FFFF"/>
                </a:solidFill>
                <a:latin typeface="Sylfaen" panose="010A0502050306030303" charset="0"/>
                <a:ea typeface="微软雅黑" panose="020B0503020204020204" pitchFamily="34" charset="-122"/>
                <a:cs typeface="Sylfaen" panose="010A0502050306030303" charset="0"/>
                <a:sym typeface="+mn-ea"/>
              </a:rPr>
              <a:t>. </a:t>
            </a:r>
            <a:r>
              <a:rPr altLang="en-US" dirty="0" sz="1600" lang="zh-CN">
                <a:solidFill>
                  <a:srgbClr val="CC0000"/>
                </a:solidFill>
                <a:latin typeface="黑体" panose="02010609060101010101" pitchFamily="2" charset="-122"/>
                <a:ea typeface="黑体" panose="02010609060101010101" pitchFamily="2" charset="-122"/>
                <a:sym typeface="宋体" panose="02010600030101010101" pitchFamily="2" charset="-122"/>
              </a:rPr>
              <a:t> </a:t>
            </a:r>
            <a:r>
              <a:rPr altLang="en-US" dirty="0" sz="1600" lang="zh-CN">
                <a:solidFill>
                  <a:srgbClr val="FFFFFF"/>
                </a:solidFill>
                <a:latin typeface="微软雅黑" panose="020B0503020204020204" pitchFamily="34" charset="-122"/>
                <a:ea typeface="微软雅黑" panose="020B0503020204020204" pitchFamily="34" charset="-122"/>
                <a:sym typeface="+mn-ea"/>
              </a:rPr>
              <a:t>资金时间价值</a:t>
            </a:r>
            <a:endParaRPr altLang="en-US" b="1" dirty="0" sz="1600" lang="zh-CN">
              <a:solidFill>
                <a:srgbClr val="CC0000"/>
              </a:solidFill>
              <a:latin typeface="微软雅黑" panose="020B0503020204020204" pitchFamily="34" charset="-122"/>
              <a:ea typeface="微软雅黑" panose="020B0503020204020204" pitchFamily="34" charset="-122"/>
            </a:endParaRPr>
          </a:p>
          <a:p>
            <a:pPr indent="-342900" marL="342900">
              <a:lnSpc>
                <a:spcPct val="130000"/>
              </a:lnSpc>
              <a:spcBef>
                <a:spcPts val="1000"/>
              </a:spcBef>
              <a:buClr>
                <a:schemeClr val="accent2"/>
              </a:buClr>
              <a:buSzPct val="80000"/>
              <a:buFont typeface="Wingdings" panose="05000000000000000000" pitchFamily="2" charset="2"/>
            </a:pPr>
            <a:r>
              <a:rPr altLang="en-US" dirty="0" sz="1600" lang="zh-CN">
                <a:solidFill>
                  <a:srgbClr val="00FFFF"/>
                </a:solidFill>
                <a:latin typeface="Sylfaen" panose="010A0502050306030303" charset="0"/>
                <a:ea typeface="微软雅黑" panose="020B0503020204020204" pitchFamily="34" charset="-122"/>
                <a:cs typeface="Sylfaen" panose="010A0502050306030303" charset="0"/>
                <a:sym typeface="+mn-ea"/>
              </a:rPr>
              <a:t>知识点</a:t>
            </a:r>
            <a:r>
              <a:rPr dirty="0" sz="1600" lang="en-US">
                <a:solidFill>
                  <a:srgbClr val="00FFFF"/>
                </a:solidFill>
                <a:latin typeface="Sylfaen" panose="010A0502050306030303" charset="0"/>
                <a:ea typeface="微软雅黑" panose="020B0503020204020204" pitchFamily="34" charset="-122"/>
                <a:cs typeface="Sylfaen" panose="010A0502050306030303" charset="0"/>
                <a:sym typeface="+mn-ea"/>
              </a:rPr>
              <a:t>4</a:t>
            </a:r>
            <a:r>
              <a:rPr altLang="en-US" dirty="0" sz="1600" lang="zh-CN">
                <a:solidFill>
                  <a:srgbClr val="00FFFF"/>
                </a:solidFill>
                <a:latin typeface="Sylfaen" panose="010A0502050306030303" charset="0"/>
                <a:ea typeface="微软雅黑" panose="020B0503020204020204" pitchFamily="34" charset="-122"/>
                <a:cs typeface="Sylfaen" panose="010A0502050306030303" charset="0"/>
                <a:sym typeface="+mn-ea"/>
              </a:rPr>
              <a:t>. </a:t>
            </a:r>
            <a:r>
              <a:rPr altLang="en-US" dirty="0" sz="1600" lang="zh-CN">
                <a:solidFill>
                  <a:srgbClr val="CC0000"/>
                </a:solidFill>
                <a:latin typeface="黑体" panose="02010609060101010101" pitchFamily="2" charset="-122"/>
                <a:ea typeface="黑体" panose="02010609060101010101" pitchFamily="2" charset="-122"/>
                <a:sym typeface="宋体" panose="02010600030101010101" pitchFamily="2" charset="-122"/>
              </a:rPr>
              <a:t> </a:t>
            </a:r>
            <a:r>
              <a:rPr altLang="en-US" dirty="0" sz="1600" lang="zh-CN">
                <a:solidFill>
                  <a:srgbClr val="FFFFFF"/>
                </a:solidFill>
                <a:latin typeface="微软雅黑" panose="020B0503020204020204" pitchFamily="34" charset="-122"/>
                <a:ea typeface="微软雅黑" panose="020B0503020204020204" pitchFamily="34" charset="-122"/>
                <a:sym typeface="宋体" panose="02010600030101010101" pitchFamily="2" charset="-122"/>
              </a:rPr>
              <a:t>影子价格理论</a:t>
            </a:r>
            <a:endParaRPr altLang="en-US" b="1" dirty="0" sz="1600" lang="zh-CN">
              <a:solidFill>
                <a:srgbClr val="CC0000"/>
              </a:solidFill>
              <a:latin typeface="微软雅黑" panose="020B0503020204020204" pitchFamily="34" charset="-122"/>
              <a:ea typeface="微软雅黑" panose="020B0503020204020204" pitchFamily="34" charset="-122"/>
            </a:endParaRPr>
          </a:p>
          <a:p>
            <a:pPr indent="-342900" marL="342900">
              <a:lnSpc>
                <a:spcPct val="130000"/>
              </a:lnSpc>
              <a:spcBef>
                <a:spcPts val="1000"/>
              </a:spcBef>
              <a:spcAft>
                <a:spcPts val="0"/>
              </a:spcAft>
              <a:buClr>
                <a:schemeClr val="accent2"/>
              </a:buClr>
              <a:buSzPct val="80000"/>
              <a:buFont typeface="Wingdings" panose="05000000000000000000" pitchFamily="2" charset="2"/>
            </a:pPr>
            <a:r>
              <a:rPr altLang="en-US" dirty="0" sz="1600" lang="zh-CN">
                <a:solidFill>
                  <a:srgbClr val="00FFFF"/>
                </a:solidFill>
                <a:latin typeface="Sylfaen" panose="010A0502050306030303" charset="0"/>
                <a:ea typeface="微软雅黑" panose="020B0503020204020204" pitchFamily="34" charset="-122"/>
                <a:cs typeface="Sylfaen" panose="010A0502050306030303" charset="0"/>
                <a:sym typeface="+mn-ea"/>
              </a:rPr>
              <a:t>案例讨论 </a:t>
            </a:r>
            <a:r>
              <a:rPr altLang="en-US" dirty="0" sz="1600" lang="zh-CN">
                <a:solidFill>
                  <a:srgbClr val="CC0000"/>
                </a:solidFill>
                <a:latin typeface="黑体" panose="02010609060101010101" pitchFamily="2" charset="-122"/>
                <a:ea typeface="黑体" panose="02010609060101010101" pitchFamily="2" charset="-122"/>
                <a:sym typeface="宋体" panose="02010600030101010101" pitchFamily="2" charset="-122"/>
              </a:rPr>
              <a:t> </a:t>
            </a:r>
            <a:r>
              <a:rPr altLang="en-US" dirty="0" sz="1600" lang="zh-CN">
                <a:solidFill>
                  <a:srgbClr val="FFFFFF"/>
                </a:solidFill>
                <a:latin typeface="微软雅黑" panose="020B0503020204020204" pitchFamily="34" charset="-122"/>
                <a:ea typeface="微软雅黑" panose="020B0503020204020204" pitchFamily="34" charset="-122"/>
                <a:sym typeface="+mn-ea"/>
              </a:rPr>
              <a:t>LC大厦建设工程现金流控制与优化</a:t>
            </a:r>
            <a:endParaRPr altLang="en-US" dirty="0" sz="1600" lang="zh-CN">
              <a:latin typeface="Sylfaen" panose="010A0502050306030303" charset="0"/>
              <a:ea typeface="微软雅黑" panose="020B0503020204020204" pitchFamily="34" charset="-122"/>
              <a:cs typeface="Sylfaen" panose="010A0502050306030303" charset="0"/>
            </a:endParaRPr>
          </a:p>
        </p:txBody>
      </p:sp>
      <p:sp>
        <p:nvSpPr>
          <p:cNvPr id="1048616" name="Rectangle 16"/>
          <p:cNvSpPr/>
          <p:nvPr/>
        </p:nvSpPr>
        <p:spPr>
          <a:xfrm>
            <a:off x="922020" y="2157095"/>
            <a:ext cx="5744210" cy="3202940"/>
          </a:xfrm>
          <a:prstGeom prst="rect"/>
          <a:solidFill>
            <a:srgbClr val="000066"/>
          </a:solidFill>
          <a:ln w="9525" cap="flat" cmpd="sng">
            <a:solidFill>
              <a:srgbClr val="FF0000"/>
            </a:solidFill>
            <a:prstDash val="solid"/>
            <a:miter/>
            <a:headEnd type="none" w="med" len="med"/>
            <a:tailEnd type="none" w="med" len="med"/>
          </a:ln>
        </p:spPr>
        <p:txBody>
          <a:bodyPr anchor="t" bIns="46038" lIns="92075" rIns="92075" tIns="46038"/>
          <a:p>
            <a:pPr indent="-342900" marL="342900">
              <a:lnSpc>
                <a:spcPct val="150000"/>
              </a:lnSpc>
              <a:spcBef>
                <a:spcPts val="1000"/>
              </a:spcBef>
              <a:buClr>
                <a:schemeClr val="accent2"/>
              </a:buClr>
              <a:buSzPct val="80000"/>
              <a:buFont typeface="Wingdings" panose="05000000000000000000" pitchFamily="2" charset="2"/>
            </a:pPr>
            <a:r>
              <a:rPr dirty="0" sz="2000">
                <a:solidFill>
                  <a:srgbClr val="00FF00"/>
                </a:solidFill>
                <a:latin typeface="Sylfaen" panose="010A0502050306030303" charset="0"/>
                <a:ea typeface="微软雅黑" panose="020B0503020204020204" pitchFamily="34" charset="-122"/>
                <a:cs typeface="Sylfaen" panose="010A0502050306030303" charset="0"/>
                <a:sym typeface="+mn-ea"/>
              </a:rPr>
              <a:t>第2讲 工程管理的不确定分析方法</a:t>
            </a:r>
            <a:endParaRPr dirty="0" sz="2000">
              <a:solidFill>
                <a:srgbClr val="00FF00"/>
              </a:solidFill>
              <a:latin typeface="Sylfaen" panose="010A0502050306030303" charset="0"/>
              <a:ea typeface="微软雅黑" panose="020B0503020204020204" pitchFamily="34" charset="-122"/>
              <a:cs typeface="Sylfaen" panose="010A0502050306030303" charset="0"/>
              <a:sym typeface="+mn-ea"/>
            </a:endParaRPr>
          </a:p>
          <a:p>
            <a:pPr indent="-342900" marL="342900">
              <a:lnSpc>
                <a:spcPct val="130000"/>
              </a:lnSpc>
              <a:spcBef>
                <a:spcPts val="1600"/>
              </a:spcBef>
              <a:spcAft>
                <a:spcPts val="0"/>
              </a:spcAft>
              <a:buClr>
                <a:schemeClr val="accent2"/>
              </a:buClr>
              <a:buSzPct val="80000"/>
              <a:buFont typeface="Wingdings" panose="05000000000000000000" pitchFamily="2" charset="2"/>
            </a:pPr>
            <a:r>
              <a:rPr altLang="en-US" dirty="0" sz="1600" lang="zh-CN">
                <a:solidFill>
                  <a:srgbClr val="00FFFF"/>
                </a:solidFill>
                <a:latin typeface="Sylfaen" panose="010A0502050306030303" charset="0"/>
                <a:ea typeface="微软雅黑" panose="020B0503020204020204" pitchFamily="34" charset="-122"/>
                <a:cs typeface="Sylfaen" panose="010A0502050306030303" charset="0"/>
                <a:sym typeface="+mn-ea"/>
              </a:rPr>
              <a:t>知识点</a:t>
            </a:r>
            <a:r>
              <a:rPr dirty="0" sz="1600" lang="en-US">
                <a:solidFill>
                  <a:srgbClr val="00FFFF"/>
                </a:solidFill>
                <a:latin typeface="Sylfaen" panose="010A0502050306030303" charset="0"/>
                <a:ea typeface="微软雅黑" panose="020B0503020204020204" pitchFamily="34" charset="-122"/>
                <a:cs typeface="Sylfaen" panose="010A0502050306030303" charset="0"/>
                <a:sym typeface="+mn-ea"/>
              </a:rPr>
              <a:t>1</a:t>
            </a:r>
            <a:r>
              <a:rPr altLang="en-US" dirty="0" sz="1600" lang="zh-CN">
                <a:solidFill>
                  <a:srgbClr val="00FFFF"/>
                </a:solidFill>
                <a:latin typeface="Sylfaen" panose="010A0502050306030303" charset="0"/>
                <a:ea typeface="微软雅黑" panose="020B0503020204020204" pitchFamily="34" charset="-122"/>
                <a:cs typeface="Sylfaen" panose="010A0502050306030303" charset="0"/>
                <a:sym typeface="+mn-ea"/>
              </a:rPr>
              <a:t>. </a:t>
            </a:r>
            <a:r>
              <a:rPr altLang="en-US" dirty="0" sz="1600" lang="zh-CN">
                <a:solidFill>
                  <a:srgbClr val="CC0000"/>
                </a:solidFill>
                <a:latin typeface="黑体" panose="02010609060101010101" pitchFamily="2" charset="-122"/>
                <a:ea typeface="黑体" panose="02010609060101010101" pitchFamily="2" charset="-122"/>
                <a:sym typeface="宋体" panose="02010600030101010101" pitchFamily="2" charset="-122"/>
              </a:rPr>
              <a:t> </a:t>
            </a:r>
            <a:r>
              <a:rPr altLang="en-US" dirty="0" sz="1600" lang="zh-CN">
                <a:solidFill>
                  <a:srgbClr val="FFFFFF"/>
                </a:solidFill>
                <a:latin typeface="微软雅黑" panose="020B0503020204020204" pitchFamily="34" charset="-122"/>
                <a:ea typeface="微软雅黑" panose="020B0503020204020204" pitchFamily="34" charset="-122"/>
                <a:sym typeface="Arial" panose="020B0604020202020204" pitchFamily="34" charset="0"/>
              </a:rPr>
              <a:t>盈亏平衡分析</a:t>
            </a:r>
            <a:r>
              <a:rPr altLang="en-US" dirty="0" sz="1600" lang="zh-CN">
                <a:solidFill>
                  <a:srgbClr val="CC0000"/>
                </a:solidFill>
                <a:latin typeface="微软雅黑" panose="020B0503020204020204" pitchFamily="34" charset="-122"/>
                <a:ea typeface="微软雅黑" panose="020B0503020204020204" pitchFamily="34" charset="-122"/>
                <a:sym typeface="+mn-ea"/>
              </a:rPr>
              <a:t>                   </a:t>
            </a:r>
            <a:endParaRPr altLang="en-US" b="1" dirty="0" sz="1600" lang="zh-CN">
              <a:solidFill>
                <a:srgbClr val="CC0000"/>
              </a:solidFill>
              <a:latin typeface="微软雅黑" panose="020B0503020204020204" pitchFamily="34" charset="-122"/>
              <a:ea typeface="微软雅黑" panose="020B0503020204020204" pitchFamily="34" charset="-122"/>
            </a:endParaRPr>
          </a:p>
          <a:p>
            <a:pPr indent="-342900" marL="342900">
              <a:lnSpc>
                <a:spcPct val="130000"/>
              </a:lnSpc>
              <a:spcBef>
                <a:spcPts val="1000"/>
              </a:spcBef>
              <a:buClr>
                <a:schemeClr val="accent2"/>
              </a:buClr>
              <a:buSzPct val="80000"/>
              <a:buFont typeface="Wingdings" panose="05000000000000000000" pitchFamily="2" charset="2"/>
            </a:pPr>
            <a:r>
              <a:rPr altLang="en-US" dirty="0" sz="1600" lang="zh-CN">
                <a:solidFill>
                  <a:srgbClr val="00FFFF"/>
                </a:solidFill>
                <a:latin typeface="Sylfaen" panose="010A0502050306030303" charset="0"/>
                <a:ea typeface="微软雅黑" panose="020B0503020204020204" pitchFamily="34" charset="-122"/>
                <a:cs typeface="Sylfaen" panose="010A0502050306030303" charset="0"/>
                <a:sym typeface="+mn-ea"/>
              </a:rPr>
              <a:t>知识点</a:t>
            </a:r>
            <a:r>
              <a:rPr dirty="0" sz="1600" lang="en-US">
                <a:solidFill>
                  <a:srgbClr val="00FFFF"/>
                </a:solidFill>
                <a:latin typeface="Sylfaen" panose="010A0502050306030303" charset="0"/>
                <a:ea typeface="微软雅黑" panose="020B0503020204020204" pitchFamily="34" charset="-122"/>
                <a:cs typeface="Sylfaen" panose="010A0502050306030303" charset="0"/>
                <a:sym typeface="+mn-ea"/>
              </a:rPr>
              <a:t>2</a:t>
            </a:r>
            <a:r>
              <a:rPr altLang="en-US" dirty="0" sz="1600" lang="zh-CN">
                <a:solidFill>
                  <a:srgbClr val="00FFFF"/>
                </a:solidFill>
                <a:latin typeface="Sylfaen" panose="010A0502050306030303" charset="0"/>
                <a:ea typeface="微软雅黑" panose="020B0503020204020204" pitchFamily="34" charset="-122"/>
                <a:cs typeface="Sylfaen" panose="010A0502050306030303" charset="0"/>
                <a:sym typeface="+mn-ea"/>
              </a:rPr>
              <a:t>. </a:t>
            </a:r>
            <a:r>
              <a:rPr altLang="en-US" dirty="0" sz="1600" lang="zh-CN">
                <a:solidFill>
                  <a:srgbClr val="CC0000"/>
                </a:solidFill>
                <a:latin typeface="黑体" panose="02010609060101010101" pitchFamily="2" charset="-122"/>
                <a:ea typeface="黑体" panose="02010609060101010101" pitchFamily="2" charset="-122"/>
                <a:sym typeface="宋体" panose="02010600030101010101" pitchFamily="2" charset="-122"/>
              </a:rPr>
              <a:t> </a:t>
            </a:r>
            <a:r>
              <a:rPr altLang="en-US" dirty="0" sz="1600" lang="zh-CN">
                <a:solidFill>
                  <a:srgbClr val="FFFFFF"/>
                </a:solidFill>
                <a:latin typeface="微软雅黑" panose="020B0503020204020204" pitchFamily="34" charset="-122"/>
                <a:ea typeface="微软雅黑" panose="020B0503020204020204" pitchFamily="34" charset="-122"/>
                <a:sym typeface="宋体" panose="02010600030101010101" pitchFamily="2" charset="-122"/>
              </a:rPr>
              <a:t>敏感性分析</a:t>
            </a:r>
            <a:r>
              <a:rPr altLang="en-US" dirty="0" sz="1600" lang="zh-CN">
                <a:solidFill>
                  <a:srgbClr val="FFFFFF"/>
                </a:solidFill>
                <a:latin typeface="微软雅黑" panose="020B0503020204020204" pitchFamily="34" charset="-122"/>
                <a:ea typeface="微软雅黑" panose="020B0503020204020204" pitchFamily="34" charset="-122"/>
                <a:sym typeface="+mn-ea"/>
              </a:rPr>
              <a:t>      </a:t>
            </a:r>
            <a:r>
              <a:rPr altLang="en-US" dirty="0" sz="1600" lang="zh-CN">
                <a:solidFill>
                  <a:srgbClr val="CC0000"/>
                </a:solidFill>
                <a:latin typeface="微软雅黑" panose="020B0503020204020204" pitchFamily="34" charset="-122"/>
                <a:ea typeface="微软雅黑" panose="020B0503020204020204" pitchFamily="34" charset="-122"/>
                <a:sym typeface="+mn-ea"/>
              </a:rPr>
              <a:t>                </a:t>
            </a:r>
            <a:endParaRPr altLang="en-US" b="1" dirty="0" sz="1600" lang="zh-CN">
              <a:solidFill>
                <a:srgbClr val="0000FF"/>
              </a:solidFill>
              <a:latin typeface="黑体" panose="02010609060101010101" pitchFamily="2" charset="-122"/>
              <a:ea typeface="黑体" panose="02010609060101010101" pitchFamily="2" charset="-122"/>
            </a:endParaRPr>
          </a:p>
          <a:p>
            <a:pPr indent="-342900" marL="342900">
              <a:lnSpc>
                <a:spcPct val="130000"/>
              </a:lnSpc>
              <a:spcBef>
                <a:spcPts val="1000"/>
              </a:spcBef>
              <a:buClr>
                <a:schemeClr val="accent2"/>
              </a:buClr>
              <a:buSzPct val="80000"/>
              <a:buFont typeface="Wingdings" panose="05000000000000000000" pitchFamily="2" charset="2"/>
            </a:pPr>
            <a:r>
              <a:rPr altLang="en-US" dirty="0" sz="1600" lang="zh-CN">
                <a:solidFill>
                  <a:srgbClr val="00FFFF"/>
                </a:solidFill>
                <a:latin typeface="Sylfaen" panose="010A0502050306030303" charset="0"/>
                <a:ea typeface="微软雅黑" panose="020B0503020204020204" pitchFamily="34" charset="-122"/>
                <a:cs typeface="Sylfaen" panose="010A0502050306030303" charset="0"/>
                <a:sym typeface="+mn-ea"/>
              </a:rPr>
              <a:t>知识点</a:t>
            </a:r>
            <a:r>
              <a:rPr dirty="0" sz="1600" lang="en-US">
                <a:solidFill>
                  <a:srgbClr val="00FFFF"/>
                </a:solidFill>
                <a:latin typeface="Sylfaen" panose="010A0502050306030303" charset="0"/>
                <a:ea typeface="微软雅黑" panose="020B0503020204020204" pitchFamily="34" charset="-122"/>
                <a:cs typeface="Sylfaen" panose="010A0502050306030303" charset="0"/>
                <a:sym typeface="+mn-ea"/>
              </a:rPr>
              <a:t>3</a:t>
            </a:r>
            <a:r>
              <a:rPr altLang="en-US" dirty="0" sz="1600" lang="zh-CN">
                <a:solidFill>
                  <a:srgbClr val="00FFFF"/>
                </a:solidFill>
                <a:latin typeface="Sylfaen" panose="010A0502050306030303" charset="0"/>
                <a:ea typeface="微软雅黑" panose="020B0503020204020204" pitchFamily="34" charset="-122"/>
                <a:cs typeface="Sylfaen" panose="010A0502050306030303" charset="0"/>
                <a:sym typeface="+mn-ea"/>
              </a:rPr>
              <a:t>. </a:t>
            </a:r>
            <a:r>
              <a:rPr altLang="en-US" dirty="0" sz="1600" lang="zh-CN">
                <a:solidFill>
                  <a:srgbClr val="CC0000"/>
                </a:solidFill>
                <a:latin typeface="黑体" panose="02010609060101010101" pitchFamily="2" charset="-122"/>
                <a:ea typeface="黑体" panose="02010609060101010101" pitchFamily="2" charset="-122"/>
                <a:sym typeface="宋体" panose="02010600030101010101" pitchFamily="2" charset="-122"/>
              </a:rPr>
              <a:t> </a:t>
            </a:r>
            <a:r>
              <a:rPr altLang="en-US" dirty="0" sz="1600" lang="zh-CN">
                <a:solidFill>
                  <a:srgbClr val="FFFFFF"/>
                </a:solidFill>
                <a:latin typeface="微软雅黑" panose="020B0503020204020204" pitchFamily="34" charset="-122"/>
                <a:ea typeface="微软雅黑" panose="020B0503020204020204" pitchFamily="34" charset="-122"/>
                <a:sym typeface="宋体" panose="02010600030101010101" pitchFamily="2" charset="-122"/>
              </a:rPr>
              <a:t>概率分析</a:t>
            </a:r>
            <a:endParaRPr altLang="en-US" b="1" dirty="0" sz="1600" lang="zh-CN">
              <a:solidFill>
                <a:srgbClr val="FFFFFF"/>
              </a:solidFill>
              <a:latin typeface="微软雅黑" panose="020B0503020204020204" pitchFamily="34" charset="-122"/>
              <a:ea typeface="微软雅黑" panose="020B0503020204020204" pitchFamily="34" charset="-122"/>
            </a:endParaRPr>
          </a:p>
          <a:p>
            <a:pPr indent="-342900" marL="342900">
              <a:lnSpc>
                <a:spcPct val="130000"/>
              </a:lnSpc>
              <a:spcBef>
                <a:spcPts val="1000"/>
              </a:spcBef>
              <a:buClr>
                <a:schemeClr val="accent2"/>
              </a:buClr>
              <a:buSzPct val="80000"/>
              <a:buFont typeface="Wingdings" panose="05000000000000000000" pitchFamily="2" charset="2"/>
            </a:pPr>
            <a:r>
              <a:rPr altLang="en-US" dirty="0" sz="1600" lang="zh-CN">
                <a:solidFill>
                  <a:srgbClr val="00FFFF"/>
                </a:solidFill>
                <a:latin typeface="Sylfaen" panose="010A0502050306030303" charset="0"/>
                <a:ea typeface="微软雅黑" panose="020B0503020204020204" pitchFamily="34" charset="-122"/>
                <a:cs typeface="Sylfaen" panose="010A0502050306030303" charset="0"/>
                <a:sym typeface="+mn-ea"/>
              </a:rPr>
              <a:t>知识点</a:t>
            </a:r>
            <a:r>
              <a:rPr dirty="0" sz="1600" lang="en-US">
                <a:solidFill>
                  <a:srgbClr val="00FFFF"/>
                </a:solidFill>
                <a:latin typeface="Sylfaen" panose="010A0502050306030303" charset="0"/>
                <a:ea typeface="微软雅黑" panose="020B0503020204020204" pitchFamily="34" charset="-122"/>
                <a:cs typeface="Sylfaen" panose="010A0502050306030303" charset="0"/>
                <a:sym typeface="+mn-ea"/>
              </a:rPr>
              <a:t>4</a:t>
            </a:r>
            <a:r>
              <a:rPr altLang="en-US" dirty="0" sz="1600" lang="zh-CN">
                <a:solidFill>
                  <a:srgbClr val="00FFFF"/>
                </a:solidFill>
                <a:latin typeface="Sylfaen" panose="010A0502050306030303" charset="0"/>
                <a:ea typeface="微软雅黑" panose="020B0503020204020204" pitchFamily="34" charset="-122"/>
                <a:cs typeface="Sylfaen" panose="010A0502050306030303" charset="0"/>
                <a:sym typeface="+mn-ea"/>
              </a:rPr>
              <a:t>. </a:t>
            </a:r>
            <a:r>
              <a:rPr altLang="en-US" dirty="0" sz="1600" lang="zh-CN">
                <a:solidFill>
                  <a:srgbClr val="CC0000"/>
                </a:solidFill>
                <a:latin typeface="黑体" panose="02010609060101010101" pitchFamily="2" charset="-122"/>
                <a:ea typeface="黑体" panose="02010609060101010101" pitchFamily="2" charset="-122"/>
                <a:sym typeface="宋体" panose="02010600030101010101" pitchFamily="2" charset="-122"/>
              </a:rPr>
              <a:t> </a:t>
            </a:r>
            <a:r>
              <a:rPr altLang="en-US" dirty="0" sz="1600" lang="zh-CN">
                <a:solidFill>
                  <a:srgbClr val="FFFFFF"/>
                </a:solidFill>
                <a:latin typeface="微软雅黑" panose="020B0503020204020204" pitchFamily="34" charset="-122"/>
                <a:ea typeface="微软雅黑" panose="020B0503020204020204" pitchFamily="34" charset="-122"/>
                <a:sym typeface="宋体" panose="02010600030101010101" pitchFamily="2" charset="-122"/>
              </a:rPr>
              <a:t>Monte-Carlo仿真</a:t>
            </a:r>
            <a:endParaRPr altLang="en-US" b="1" dirty="0" sz="1600" lang="zh-CN">
              <a:solidFill>
                <a:srgbClr val="FFFFFF"/>
              </a:solidFill>
              <a:latin typeface="微软雅黑" panose="020B0503020204020204" pitchFamily="34" charset="-122"/>
              <a:ea typeface="微软雅黑" panose="020B0503020204020204" pitchFamily="34" charset="-122"/>
            </a:endParaRPr>
          </a:p>
          <a:p>
            <a:pPr indent="-342900" marL="342900">
              <a:lnSpc>
                <a:spcPct val="130000"/>
              </a:lnSpc>
              <a:spcBef>
                <a:spcPts val="1000"/>
              </a:spcBef>
              <a:spcAft>
                <a:spcPts val="0"/>
              </a:spcAft>
              <a:buClr>
                <a:schemeClr val="accent2"/>
              </a:buClr>
              <a:buSzPct val="80000"/>
              <a:buFont typeface="Wingdings" panose="05000000000000000000" pitchFamily="2" charset="2"/>
            </a:pPr>
            <a:r>
              <a:rPr altLang="en-US" dirty="0" sz="1600" lang="zh-CN">
                <a:solidFill>
                  <a:srgbClr val="00FFFF"/>
                </a:solidFill>
                <a:latin typeface="Sylfaen" panose="010A0502050306030303" charset="0"/>
                <a:ea typeface="微软雅黑" panose="020B0503020204020204" pitchFamily="34" charset="-122"/>
                <a:cs typeface="Sylfaen" panose="010A0502050306030303" charset="0"/>
                <a:sym typeface="+mn-ea"/>
              </a:rPr>
              <a:t>案例讨论 </a:t>
            </a:r>
            <a:r>
              <a:rPr altLang="en-US" dirty="0" sz="1600" lang="zh-CN">
                <a:solidFill>
                  <a:srgbClr val="CC0000"/>
                </a:solidFill>
                <a:latin typeface="黑体" panose="02010609060101010101" pitchFamily="2" charset="-122"/>
                <a:ea typeface="黑体" panose="02010609060101010101" pitchFamily="2" charset="-122"/>
                <a:sym typeface="宋体" panose="02010600030101010101" pitchFamily="2" charset="-122"/>
              </a:rPr>
              <a:t> </a:t>
            </a:r>
            <a:r>
              <a:rPr altLang="en-US" dirty="0" sz="1600" lang="zh-CN">
                <a:solidFill>
                  <a:srgbClr val="FFFFFF"/>
                </a:solidFill>
                <a:latin typeface="微软雅黑" panose="020B0503020204020204" pitchFamily="34" charset="-122"/>
                <a:ea typeface="微软雅黑" panose="020B0503020204020204" pitchFamily="34" charset="-122"/>
                <a:sym typeface="+mn-ea"/>
              </a:rPr>
              <a:t>基于GERT模型的新产品研发项目周期仿真分析</a:t>
            </a:r>
            <a:endParaRPr altLang="en-US" dirty="0" sz="1600" lang="zh-CN">
              <a:solidFill>
                <a:srgbClr val="FFFFFF"/>
              </a:solidFill>
              <a:latin typeface="微软雅黑" panose="020B0503020204020204" pitchFamily="34" charset="-122"/>
              <a:ea typeface="微软雅黑" panose="020B0503020204020204" pitchFamily="34" charset="-122"/>
            </a:endParaRPr>
          </a:p>
        </p:txBody>
      </p:sp>
      <p:sp>
        <p:nvSpPr>
          <p:cNvPr id="1048617" name="Rectangle 16"/>
          <p:cNvSpPr/>
          <p:nvPr/>
        </p:nvSpPr>
        <p:spPr>
          <a:xfrm>
            <a:off x="1324610" y="2157095"/>
            <a:ext cx="5744210" cy="3202940"/>
          </a:xfrm>
          <a:prstGeom prst="rect"/>
          <a:solidFill>
            <a:srgbClr val="000066"/>
          </a:solidFill>
          <a:ln w="9525" cap="flat" cmpd="sng">
            <a:solidFill>
              <a:srgbClr val="FF0000"/>
            </a:solidFill>
            <a:prstDash val="solid"/>
            <a:miter/>
            <a:headEnd type="none" w="med" len="med"/>
            <a:tailEnd type="none" w="med" len="med"/>
          </a:ln>
        </p:spPr>
        <p:txBody>
          <a:bodyPr anchor="t" bIns="46038" lIns="92075" rIns="92075" tIns="46038"/>
          <a:p>
            <a:pPr indent="-342900" marL="342900">
              <a:lnSpc>
                <a:spcPct val="150000"/>
              </a:lnSpc>
              <a:spcBef>
                <a:spcPts val="1000"/>
              </a:spcBef>
              <a:buClr>
                <a:schemeClr val="accent2"/>
              </a:buClr>
              <a:buSzPct val="80000"/>
              <a:buFont typeface="Wingdings" panose="05000000000000000000" pitchFamily="2" charset="2"/>
            </a:pPr>
            <a:r>
              <a:rPr dirty="0" sz="2000">
                <a:solidFill>
                  <a:srgbClr val="00FF00"/>
                </a:solidFill>
                <a:latin typeface="Sylfaen" panose="010A0502050306030303" charset="0"/>
                <a:ea typeface="微软雅黑" panose="020B0503020204020204" pitchFamily="34" charset="-122"/>
                <a:cs typeface="Sylfaen" panose="010A0502050306030303" charset="0"/>
                <a:sym typeface="+mn-ea"/>
              </a:rPr>
              <a:t>第3讲 工程可行性研究与项目融资</a:t>
            </a:r>
            <a:endParaRPr dirty="0" sz="2000">
              <a:solidFill>
                <a:srgbClr val="00FF00"/>
              </a:solidFill>
              <a:latin typeface="Sylfaen" panose="010A0502050306030303" charset="0"/>
              <a:ea typeface="微软雅黑" panose="020B0503020204020204" pitchFamily="34" charset="-122"/>
              <a:cs typeface="Sylfaen" panose="010A0502050306030303" charset="0"/>
              <a:sym typeface="+mn-ea"/>
            </a:endParaRPr>
          </a:p>
          <a:p>
            <a:pPr indent="-342900" marL="342900">
              <a:lnSpc>
                <a:spcPct val="130000"/>
              </a:lnSpc>
              <a:spcBef>
                <a:spcPts val="1600"/>
              </a:spcBef>
              <a:spcAft>
                <a:spcPts val="0"/>
              </a:spcAft>
              <a:buClr>
                <a:schemeClr val="accent2"/>
              </a:buClr>
              <a:buSzPct val="80000"/>
              <a:buFont typeface="Wingdings" panose="05000000000000000000" pitchFamily="2" charset="2"/>
            </a:pPr>
            <a:r>
              <a:rPr altLang="en-US" dirty="0" sz="1600" lang="zh-CN">
                <a:solidFill>
                  <a:srgbClr val="00FFFF"/>
                </a:solidFill>
                <a:latin typeface="Sylfaen" panose="010A0502050306030303" charset="0"/>
                <a:ea typeface="微软雅黑" panose="020B0503020204020204" pitchFamily="34" charset="-122"/>
                <a:cs typeface="Sylfaen" panose="010A0502050306030303" charset="0"/>
                <a:sym typeface="+mn-ea"/>
              </a:rPr>
              <a:t>知识点</a:t>
            </a:r>
            <a:r>
              <a:rPr dirty="0" sz="1600" lang="en-US">
                <a:solidFill>
                  <a:srgbClr val="00FFFF"/>
                </a:solidFill>
                <a:latin typeface="Sylfaen" panose="010A0502050306030303" charset="0"/>
                <a:ea typeface="微软雅黑" panose="020B0503020204020204" pitchFamily="34" charset="-122"/>
                <a:cs typeface="Sylfaen" panose="010A0502050306030303" charset="0"/>
                <a:sym typeface="+mn-ea"/>
              </a:rPr>
              <a:t>1</a:t>
            </a:r>
            <a:r>
              <a:rPr altLang="en-US" dirty="0" sz="1600" lang="zh-CN">
                <a:solidFill>
                  <a:srgbClr val="00FFFF"/>
                </a:solidFill>
                <a:latin typeface="Sylfaen" panose="010A0502050306030303" charset="0"/>
                <a:ea typeface="微软雅黑" panose="020B0503020204020204" pitchFamily="34" charset="-122"/>
                <a:cs typeface="Sylfaen" panose="010A0502050306030303" charset="0"/>
                <a:sym typeface="+mn-ea"/>
              </a:rPr>
              <a:t>. </a:t>
            </a:r>
            <a:r>
              <a:rPr altLang="en-US" dirty="0" sz="1600" lang="zh-CN">
                <a:solidFill>
                  <a:srgbClr val="CC0000"/>
                </a:solidFill>
                <a:latin typeface="黑体" panose="02010609060101010101" pitchFamily="2" charset="-122"/>
                <a:ea typeface="黑体" panose="02010609060101010101" pitchFamily="2" charset="-122"/>
                <a:sym typeface="宋体" panose="02010600030101010101" pitchFamily="2" charset="-122"/>
              </a:rPr>
              <a:t> </a:t>
            </a:r>
            <a:r>
              <a:rPr altLang="en-US" dirty="0" sz="1600" lang="zh-CN">
                <a:solidFill>
                  <a:srgbClr val="FFFFFF"/>
                </a:solidFill>
                <a:latin typeface="微软雅黑" panose="020B0503020204020204" pitchFamily="34" charset="-122"/>
                <a:ea typeface="微软雅黑" panose="020B0503020204020204" pitchFamily="34" charset="-122"/>
                <a:sym typeface="+mn-ea"/>
              </a:rPr>
              <a:t>工程可行性研究</a:t>
            </a:r>
            <a:endParaRPr altLang="en-US" b="1" dirty="0" sz="1600" lang="zh-CN">
              <a:solidFill>
                <a:srgbClr val="FFFFFF"/>
              </a:solidFill>
              <a:latin typeface="微软雅黑" panose="020B0503020204020204" pitchFamily="34" charset="-122"/>
              <a:ea typeface="微软雅黑" panose="020B0503020204020204" pitchFamily="34" charset="-122"/>
            </a:endParaRPr>
          </a:p>
          <a:p>
            <a:pPr indent="-342900" marL="342900">
              <a:lnSpc>
                <a:spcPct val="130000"/>
              </a:lnSpc>
              <a:spcBef>
                <a:spcPts val="1000"/>
              </a:spcBef>
              <a:buClr>
                <a:schemeClr val="accent2"/>
              </a:buClr>
              <a:buSzPct val="80000"/>
              <a:buFont typeface="Wingdings" panose="05000000000000000000" pitchFamily="2" charset="2"/>
            </a:pPr>
            <a:r>
              <a:rPr altLang="en-US" dirty="0" sz="1600" lang="zh-CN">
                <a:solidFill>
                  <a:srgbClr val="00FFFF"/>
                </a:solidFill>
                <a:latin typeface="Sylfaen" panose="010A0502050306030303" charset="0"/>
                <a:ea typeface="微软雅黑" panose="020B0503020204020204" pitchFamily="34" charset="-122"/>
                <a:cs typeface="Sylfaen" panose="010A0502050306030303" charset="0"/>
                <a:sym typeface="+mn-ea"/>
              </a:rPr>
              <a:t>知识点</a:t>
            </a:r>
            <a:r>
              <a:rPr dirty="0" sz="1600" lang="en-US">
                <a:solidFill>
                  <a:srgbClr val="00FFFF"/>
                </a:solidFill>
                <a:latin typeface="Sylfaen" panose="010A0502050306030303" charset="0"/>
                <a:ea typeface="微软雅黑" panose="020B0503020204020204" pitchFamily="34" charset="-122"/>
                <a:cs typeface="Sylfaen" panose="010A0502050306030303" charset="0"/>
                <a:sym typeface="+mn-ea"/>
              </a:rPr>
              <a:t>2</a:t>
            </a:r>
            <a:r>
              <a:rPr altLang="en-US" dirty="0" sz="1600" lang="zh-CN">
                <a:solidFill>
                  <a:srgbClr val="00FFFF"/>
                </a:solidFill>
                <a:latin typeface="Sylfaen" panose="010A0502050306030303" charset="0"/>
                <a:ea typeface="微软雅黑" panose="020B0503020204020204" pitchFamily="34" charset="-122"/>
                <a:cs typeface="Sylfaen" panose="010A0502050306030303" charset="0"/>
                <a:sym typeface="+mn-ea"/>
              </a:rPr>
              <a:t>. </a:t>
            </a:r>
            <a:r>
              <a:rPr altLang="en-US" dirty="0" sz="1600" lang="zh-CN">
                <a:solidFill>
                  <a:srgbClr val="CC0000"/>
                </a:solidFill>
                <a:latin typeface="黑体" panose="02010609060101010101" pitchFamily="2" charset="-122"/>
                <a:ea typeface="黑体" panose="02010609060101010101" pitchFamily="2" charset="-122"/>
                <a:sym typeface="宋体" panose="02010600030101010101" pitchFamily="2" charset="-122"/>
              </a:rPr>
              <a:t> </a:t>
            </a:r>
            <a:r>
              <a:rPr altLang="en-US" dirty="0" sz="1600" lang="zh-CN">
                <a:solidFill>
                  <a:srgbClr val="FFFFFF"/>
                </a:solidFill>
                <a:latin typeface="微软雅黑" panose="020B0503020204020204" pitchFamily="34" charset="-122"/>
                <a:ea typeface="微软雅黑" panose="020B0503020204020204" pitchFamily="34" charset="-122"/>
                <a:sym typeface="+mn-ea"/>
              </a:rPr>
              <a:t>工程经济评价</a:t>
            </a:r>
            <a:endParaRPr altLang="en-US" b="1" dirty="0" sz="1600" lang="zh-CN">
              <a:solidFill>
                <a:srgbClr val="FFFFFF"/>
              </a:solidFill>
              <a:latin typeface="微软雅黑" panose="020B0503020204020204" pitchFamily="34" charset="-122"/>
              <a:ea typeface="微软雅黑" panose="020B0503020204020204" pitchFamily="34" charset="-122"/>
            </a:endParaRPr>
          </a:p>
          <a:p>
            <a:pPr indent="-342900" marL="342900">
              <a:lnSpc>
                <a:spcPct val="130000"/>
              </a:lnSpc>
              <a:spcBef>
                <a:spcPts val="1000"/>
              </a:spcBef>
              <a:buClr>
                <a:schemeClr val="accent2"/>
              </a:buClr>
              <a:buSzPct val="80000"/>
              <a:buFont typeface="Wingdings" panose="05000000000000000000" pitchFamily="2" charset="2"/>
            </a:pPr>
            <a:r>
              <a:rPr altLang="en-US" dirty="0" sz="1600" lang="zh-CN">
                <a:solidFill>
                  <a:srgbClr val="00FFFF"/>
                </a:solidFill>
                <a:latin typeface="Sylfaen" panose="010A0502050306030303" charset="0"/>
                <a:ea typeface="微软雅黑" panose="020B0503020204020204" pitchFamily="34" charset="-122"/>
                <a:cs typeface="Sylfaen" panose="010A0502050306030303" charset="0"/>
                <a:sym typeface="+mn-ea"/>
              </a:rPr>
              <a:t>知识点</a:t>
            </a:r>
            <a:r>
              <a:rPr dirty="0" sz="1600" lang="en-US">
                <a:solidFill>
                  <a:srgbClr val="00FFFF"/>
                </a:solidFill>
                <a:latin typeface="Sylfaen" panose="010A0502050306030303" charset="0"/>
                <a:ea typeface="微软雅黑" panose="020B0503020204020204" pitchFamily="34" charset="-122"/>
                <a:cs typeface="Sylfaen" panose="010A0502050306030303" charset="0"/>
                <a:sym typeface="+mn-ea"/>
              </a:rPr>
              <a:t>3</a:t>
            </a:r>
            <a:r>
              <a:rPr altLang="en-US" dirty="0" sz="1600" lang="zh-CN">
                <a:solidFill>
                  <a:srgbClr val="00FFFF"/>
                </a:solidFill>
                <a:latin typeface="Sylfaen" panose="010A0502050306030303" charset="0"/>
                <a:ea typeface="微软雅黑" panose="020B0503020204020204" pitchFamily="34" charset="-122"/>
                <a:cs typeface="Sylfaen" panose="010A0502050306030303" charset="0"/>
                <a:sym typeface="+mn-ea"/>
              </a:rPr>
              <a:t>. </a:t>
            </a:r>
            <a:r>
              <a:rPr altLang="en-US" dirty="0" sz="1600" lang="zh-CN">
                <a:solidFill>
                  <a:srgbClr val="CC0000"/>
                </a:solidFill>
                <a:latin typeface="黑体" panose="02010609060101010101" pitchFamily="2" charset="-122"/>
                <a:ea typeface="黑体" panose="02010609060101010101" pitchFamily="2" charset="-122"/>
                <a:sym typeface="宋体" panose="02010600030101010101" pitchFamily="2" charset="-122"/>
              </a:rPr>
              <a:t> </a:t>
            </a:r>
            <a:r>
              <a:rPr altLang="en-US" dirty="0" sz="1600" lang="zh-CN">
                <a:solidFill>
                  <a:srgbClr val="FFFFFF"/>
                </a:solidFill>
                <a:latin typeface="微软雅黑" panose="020B0503020204020204" pitchFamily="34" charset="-122"/>
                <a:ea typeface="微软雅黑" panose="020B0503020204020204" pitchFamily="34" charset="-122"/>
                <a:sym typeface="+mn-ea"/>
              </a:rPr>
              <a:t>工程项目融资</a:t>
            </a:r>
            <a:endParaRPr altLang="en-US" dirty="0" sz="1600" lang="zh-CN">
              <a:solidFill>
                <a:srgbClr val="FFFFFF"/>
              </a:solidFill>
              <a:latin typeface="微软雅黑" panose="020B0503020204020204" pitchFamily="34" charset="-122"/>
              <a:ea typeface="微软雅黑" panose="020B0503020204020204" pitchFamily="34" charset="-122"/>
              <a:sym typeface="+mn-ea"/>
            </a:endParaRPr>
          </a:p>
          <a:p>
            <a:pPr indent="-342900" marL="342900">
              <a:lnSpc>
                <a:spcPct val="130000"/>
              </a:lnSpc>
              <a:spcBef>
                <a:spcPts val="1000"/>
              </a:spcBef>
              <a:buClr>
                <a:schemeClr val="accent2"/>
              </a:buClr>
              <a:buSzPct val="80000"/>
              <a:buFont typeface="Wingdings" panose="05000000000000000000" pitchFamily="2" charset="2"/>
            </a:pPr>
            <a:r>
              <a:rPr altLang="en-US" dirty="0" sz="1600" lang="zh-CN">
                <a:solidFill>
                  <a:srgbClr val="00FFFF"/>
                </a:solidFill>
                <a:latin typeface="Sylfaen" panose="010A0502050306030303" charset="0"/>
                <a:ea typeface="微软雅黑" panose="020B0503020204020204" pitchFamily="34" charset="-122"/>
                <a:cs typeface="Sylfaen" panose="010A0502050306030303" charset="0"/>
                <a:sym typeface="+mn-ea"/>
              </a:rPr>
              <a:t>知识点</a:t>
            </a:r>
            <a:r>
              <a:rPr dirty="0" sz="1600" lang="en-US">
                <a:solidFill>
                  <a:srgbClr val="00FFFF"/>
                </a:solidFill>
                <a:latin typeface="Sylfaen" panose="010A0502050306030303" charset="0"/>
                <a:ea typeface="微软雅黑" panose="020B0503020204020204" pitchFamily="34" charset="-122"/>
                <a:cs typeface="Sylfaen" panose="010A0502050306030303" charset="0"/>
                <a:sym typeface="+mn-ea"/>
              </a:rPr>
              <a:t>4</a:t>
            </a:r>
            <a:r>
              <a:rPr altLang="en-US" dirty="0" sz="1600" lang="zh-CN">
                <a:solidFill>
                  <a:srgbClr val="00FFFF"/>
                </a:solidFill>
                <a:latin typeface="Sylfaen" panose="010A0502050306030303" charset="0"/>
                <a:ea typeface="微软雅黑" panose="020B0503020204020204" pitchFamily="34" charset="-122"/>
                <a:cs typeface="Sylfaen" panose="010A0502050306030303" charset="0"/>
                <a:sym typeface="+mn-ea"/>
              </a:rPr>
              <a:t>. </a:t>
            </a:r>
            <a:r>
              <a:rPr altLang="en-US" dirty="0" sz="1600" lang="zh-CN">
                <a:solidFill>
                  <a:srgbClr val="CC0000"/>
                </a:solidFill>
                <a:latin typeface="黑体" panose="02010609060101010101" pitchFamily="2" charset="-122"/>
                <a:ea typeface="黑体" panose="02010609060101010101" pitchFamily="2" charset="-122"/>
                <a:sym typeface="宋体" panose="02010600030101010101" pitchFamily="2" charset="-122"/>
              </a:rPr>
              <a:t> </a:t>
            </a:r>
            <a:r>
              <a:rPr altLang="en-US" dirty="0" sz="1600" lang="zh-CN">
                <a:solidFill>
                  <a:srgbClr val="FFFFFF"/>
                </a:solidFill>
                <a:latin typeface="微软雅黑" panose="020B0503020204020204" pitchFamily="34" charset="-122"/>
                <a:ea typeface="微软雅黑" panose="020B0503020204020204" pitchFamily="34" charset="-122"/>
                <a:sym typeface="+mn-ea"/>
              </a:rPr>
              <a:t>融资风险应对</a:t>
            </a:r>
            <a:endParaRPr altLang="en-US" b="1" dirty="0" sz="1600" lang="zh-CN">
              <a:solidFill>
                <a:srgbClr val="FFFFFF"/>
              </a:solidFill>
              <a:latin typeface="微软雅黑" panose="020B0503020204020204" pitchFamily="34" charset="-122"/>
              <a:ea typeface="微软雅黑" panose="020B0503020204020204" pitchFamily="34" charset="-122"/>
            </a:endParaRPr>
          </a:p>
          <a:p>
            <a:pPr indent="-342900" marL="342900">
              <a:lnSpc>
                <a:spcPct val="130000"/>
              </a:lnSpc>
              <a:spcBef>
                <a:spcPts val="1000"/>
              </a:spcBef>
              <a:spcAft>
                <a:spcPts val="0"/>
              </a:spcAft>
              <a:buClr>
                <a:schemeClr val="accent2"/>
              </a:buClr>
              <a:buSzPct val="80000"/>
              <a:buFont typeface="Wingdings" panose="05000000000000000000" pitchFamily="2" charset="2"/>
            </a:pPr>
            <a:r>
              <a:rPr altLang="en-US" dirty="0" sz="1600" lang="zh-CN">
                <a:solidFill>
                  <a:srgbClr val="00FFFF"/>
                </a:solidFill>
                <a:latin typeface="Sylfaen" panose="010A0502050306030303" charset="0"/>
                <a:ea typeface="微软雅黑" panose="020B0503020204020204" pitchFamily="34" charset="-122"/>
                <a:cs typeface="Sylfaen" panose="010A0502050306030303" charset="0"/>
                <a:sym typeface="+mn-ea"/>
              </a:rPr>
              <a:t>案例讨论 </a:t>
            </a:r>
            <a:r>
              <a:rPr altLang="en-US" dirty="0" sz="1600" lang="zh-CN">
                <a:solidFill>
                  <a:srgbClr val="CC0000"/>
                </a:solidFill>
                <a:latin typeface="黑体" panose="02010609060101010101" pitchFamily="2" charset="-122"/>
                <a:ea typeface="黑体" panose="02010609060101010101" pitchFamily="2" charset="-122"/>
                <a:sym typeface="宋体" panose="02010600030101010101" pitchFamily="2" charset="-122"/>
              </a:rPr>
              <a:t> </a:t>
            </a:r>
            <a:r>
              <a:rPr altLang="en-US" dirty="0" sz="1600" lang="zh-CN">
                <a:solidFill>
                  <a:srgbClr val="FFFFFF"/>
                </a:solidFill>
                <a:latin typeface="微软雅黑" panose="020B0503020204020204" pitchFamily="34" charset="-122"/>
                <a:ea typeface="微软雅黑" panose="020B0503020204020204" pitchFamily="34" charset="-122"/>
                <a:sym typeface="+mn-ea"/>
              </a:rPr>
              <a:t>HNZQ2×600MW机组工程投资分析与控制</a:t>
            </a:r>
            <a:endParaRPr altLang="en-US" dirty="0" sz="1600" lang="zh-CN">
              <a:latin typeface="Sylfaen" panose="010A0502050306030303" charset="0"/>
              <a:ea typeface="微软雅黑" panose="020B0503020204020204" pitchFamily="34" charset="-122"/>
              <a:cs typeface="Sylfaen" panose="010A0502050306030303" charset="0"/>
            </a:endParaRPr>
          </a:p>
        </p:txBody>
      </p:sp>
      <p:sp>
        <p:nvSpPr>
          <p:cNvPr id="1048618" name="Rectangle 16"/>
          <p:cNvSpPr/>
          <p:nvPr/>
        </p:nvSpPr>
        <p:spPr>
          <a:xfrm>
            <a:off x="1727200" y="2157095"/>
            <a:ext cx="5726430" cy="3202940"/>
          </a:xfrm>
          <a:prstGeom prst="rect"/>
          <a:solidFill>
            <a:srgbClr val="000066"/>
          </a:solidFill>
          <a:ln w="9525" cap="flat" cmpd="sng">
            <a:solidFill>
              <a:srgbClr val="FF0000"/>
            </a:solidFill>
            <a:prstDash val="solid"/>
            <a:miter/>
            <a:headEnd type="none" w="med" len="med"/>
            <a:tailEnd type="none" w="med" len="med"/>
          </a:ln>
        </p:spPr>
        <p:txBody>
          <a:bodyPr anchor="t" bIns="46038" lIns="92075" rIns="92075" tIns="46038"/>
          <a:p>
            <a:pPr indent="-342900" marL="342900">
              <a:lnSpc>
                <a:spcPct val="150000"/>
              </a:lnSpc>
              <a:spcBef>
                <a:spcPts val="1000"/>
              </a:spcBef>
              <a:buClr>
                <a:schemeClr val="accent2"/>
              </a:buClr>
              <a:buSzPct val="80000"/>
              <a:buFont typeface="Wingdings" panose="05000000000000000000" pitchFamily="2" charset="2"/>
            </a:pPr>
            <a:r>
              <a:rPr dirty="0" sz="2000">
                <a:solidFill>
                  <a:srgbClr val="00FF00"/>
                </a:solidFill>
                <a:latin typeface="Sylfaen" panose="010A0502050306030303" charset="0"/>
                <a:ea typeface="微软雅黑" panose="020B0503020204020204" pitchFamily="34" charset="-122"/>
                <a:cs typeface="Sylfaen" panose="010A0502050306030303" charset="0"/>
                <a:sym typeface="+mn-ea"/>
              </a:rPr>
              <a:t>第4讲 工程的采购管理与风险管理</a:t>
            </a:r>
            <a:endParaRPr dirty="0" sz="2000">
              <a:solidFill>
                <a:srgbClr val="00FF00"/>
              </a:solidFill>
              <a:latin typeface="Sylfaen" panose="010A0502050306030303" charset="0"/>
              <a:ea typeface="微软雅黑" panose="020B0503020204020204" pitchFamily="34" charset="-122"/>
              <a:cs typeface="Sylfaen" panose="010A0502050306030303" charset="0"/>
              <a:sym typeface="+mn-ea"/>
            </a:endParaRPr>
          </a:p>
          <a:p>
            <a:pPr indent="-342900" marL="342900">
              <a:lnSpc>
                <a:spcPct val="130000"/>
              </a:lnSpc>
              <a:spcBef>
                <a:spcPts val="1600"/>
              </a:spcBef>
              <a:spcAft>
                <a:spcPts val="0"/>
              </a:spcAft>
              <a:buClr>
                <a:schemeClr val="accent2"/>
              </a:buClr>
              <a:buSzPct val="80000"/>
              <a:buFont typeface="Wingdings" panose="05000000000000000000" pitchFamily="2" charset="2"/>
            </a:pPr>
            <a:r>
              <a:rPr altLang="en-US" dirty="0" sz="1600" lang="zh-CN">
                <a:solidFill>
                  <a:srgbClr val="00FFFF"/>
                </a:solidFill>
                <a:latin typeface="Sylfaen" panose="010A0502050306030303" charset="0"/>
                <a:ea typeface="微软雅黑" panose="020B0503020204020204" pitchFamily="34" charset="-122"/>
                <a:cs typeface="Sylfaen" panose="010A0502050306030303" charset="0"/>
                <a:sym typeface="+mn-ea"/>
              </a:rPr>
              <a:t>知识点1.   </a:t>
            </a:r>
            <a:r>
              <a:rPr altLang="en-US" dirty="0" sz="1600" lang="zh-CN">
                <a:solidFill>
                  <a:srgbClr val="FFFFFF"/>
                </a:solidFill>
                <a:latin typeface="微软雅黑" panose="020B0503020204020204" pitchFamily="34" charset="-122"/>
                <a:ea typeface="微软雅黑" panose="020B0503020204020204" pitchFamily="34" charset="-122"/>
                <a:sym typeface="+mn-ea"/>
              </a:rPr>
              <a:t>工程的采购规划</a:t>
            </a:r>
            <a:endParaRPr altLang="en-US" b="1" dirty="0" sz="1600" lang="zh-CN">
              <a:solidFill>
                <a:srgbClr val="FFFFFF"/>
              </a:solidFill>
              <a:latin typeface="微软雅黑" panose="020B0503020204020204" pitchFamily="34" charset="-122"/>
              <a:ea typeface="微软雅黑" panose="020B0503020204020204" pitchFamily="34" charset="-122"/>
            </a:endParaRPr>
          </a:p>
          <a:p>
            <a:pPr indent="-342900" marL="342900">
              <a:lnSpc>
                <a:spcPct val="130000"/>
              </a:lnSpc>
              <a:spcBef>
                <a:spcPts val="1000"/>
              </a:spcBef>
              <a:spcAft>
                <a:spcPts val="0"/>
              </a:spcAft>
              <a:buClr>
                <a:schemeClr val="accent2"/>
              </a:buClr>
              <a:buSzPct val="80000"/>
              <a:buFont typeface="Wingdings" panose="05000000000000000000" pitchFamily="2" charset="2"/>
            </a:pPr>
            <a:r>
              <a:rPr altLang="en-US" dirty="0" sz="1600" lang="zh-CN">
                <a:solidFill>
                  <a:srgbClr val="00FFFF"/>
                </a:solidFill>
                <a:latin typeface="Sylfaen" panose="010A0502050306030303" charset="0"/>
                <a:ea typeface="微软雅黑" panose="020B0503020204020204" pitchFamily="34" charset="-122"/>
                <a:cs typeface="Sylfaen" panose="010A0502050306030303" charset="0"/>
                <a:sym typeface="+mn-ea"/>
              </a:rPr>
              <a:t>知识点</a:t>
            </a:r>
            <a:r>
              <a:rPr altLang="zh-CN" dirty="0" sz="1600" lang="en-US">
                <a:solidFill>
                  <a:srgbClr val="00FFFF"/>
                </a:solidFill>
                <a:latin typeface="Sylfaen" panose="010A0502050306030303" charset="0"/>
                <a:ea typeface="微软雅黑" panose="020B0503020204020204" pitchFamily="34" charset="-122"/>
                <a:cs typeface="Sylfaen" panose="010A0502050306030303" charset="0"/>
                <a:sym typeface="+mn-ea"/>
              </a:rPr>
              <a:t>2</a:t>
            </a:r>
            <a:r>
              <a:rPr altLang="en-US" dirty="0" sz="1600" lang="zh-CN">
                <a:solidFill>
                  <a:srgbClr val="00FFFF"/>
                </a:solidFill>
                <a:latin typeface="Sylfaen" panose="010A0502050306030303" charset="0"/>
                <a:ea typeface="微软雅黑" panose="020B0503020204020204" pitchFamily="34" charset="-122"/>
                <a:cs typeface="Sylfaen" panose="010A0502050306030303" charset="0"/>
                <a:sym typeface="+mn-ea"/>
              </a:rPr>
              <a:t>. </a:t>
            </a:r>
            <a:r>
              <a:rPr altLang="en-US" dirty="0" sz="1600" lang="zh-CN">
                <a:solidFill>
                  <a:srgbClr val="CC0000"/>
                </a:solidFill>
                <a:latin typeface="黑体" panose="02010609060101010101" pitchFamily="2" charset="-122"/>
                <a:ea typeface="黑体" panose="02010609060101010101" pitchFamily="2" charset="-122"/>
                <a:sym typeface="宋体" panose="02010600030101010101" pitchFamily="2" charset="-122"/>
              </a:rPr>
              <a:t> </a:t>
            </a:r>
            <a:r>
              <a:rPr altLang="en-US" dirty="0" sz="1600" lang="zh-CN">
                <a:solidFill>
                  <a:srgbClr val="FFFFFF"/>
                </a:solidFill>
                <a:latin typeface="微软雅黑" panose="020B0503020204020204" pitchFamily="34" charset="-122"/>
                <a:ea typeface="微软雅黑" panose="020B0503020204020204" pitchFamily="34" charset="-122"/>
                <a:sym typeface="Arial" panose="020B0604020202020204" pitchFamily="34" charset="0"/>
              </a:rPr>
              <a:t>纠纷处置与索赔</a:t>
            </a:r>
            <a:endParaRPr altLang="en-US" b="1" dirty="0" sz="1600" lang="zh-CN">
              <a:solidFill>
                <a:srgbClr val="FFFFFF"/>
              </a:solidFill>
              <a:latin typeface="微软雅黑" panose="020B0503020204020204" pitchFamily="34" charset="-122"/>
              <a:ea typeface="微软雅黑" panose="020B0503020204020204" pitchFamily="34" charset="-122"/>
            </a:endParaRPr>
          </a:p>
          <a:p>
            <a:pPr indent="-342900" marL="342900">
              <a:lnSpc>
                <a:spcPct val="130000"/>
              </a:lnSpc>
              <a:spcBef>
                <a:spcPts val="1000"/>
              </a:spcBef>
              <a:spcAft>
                <a:spcPts val="0"/>
              </a:spcAft>
              <a:buClr>
                <a:schemeClr val="accent2"/>
              </a:buClr>
              <a:buSzPct val="80000"/>
            </a:pPr>
            <a:r>
              <a:rPr altLang="en-US" dirty="0" sz="1600" lang="zh-CN">
                <a:solidFill>
                  <a:srgbClr val="00FFFF"/>
                </a:solidFill>
                <a:latin typeface="Sylfaen" panose="010A0502050306030303" charset="0"/>
                <a:ea typeface="微软雅黑" panose="020B0503020204020204" pitchFamily="34" charset="-122"/>
                <a:cs typeface="Sylfaen" panose="010A0502050306030303" charset="0"/>
                <a:sym typeface="+mn-ea"/>
              </a:rPr>
              <a:t>知识点</a:t>
            </a:r>
            <a:r>
              <a:rPr altLang="zh-CN" dirty="0" sz="1600" lang="en-US">
                <a:solidFill>
                  <a:srgbClr val="00FFFF"/>
                </a:solidFill>
                <a:latin typeface="Sylfaen" panose="010A0502050306030303" charset="0"/>
                <a:ea typeface="微软雅黑" panose="020B0503020204020204" pitchFamily="34" charset="-122"/>
                <a:cs typeface="Sylfaen" panose="010A0502050306030303" charset="0"/>
                <a:sym typeface="+mn-ea"/>
              </a:rPr>
              <a:t>3</a:t>
            </a:r>
            <a:r>
              <a:rPr altLang="en-US" dirty="0" sz="1600" lang="zh-CN">
                <a:solidFill>
                  <a:srgbClr val="00FFFF"/>
                </a:solidFill>
                <a:latin typeface="Sylfaen" panose="010A0502050306030303" charset="0"/>
                <a:ea typeface="微软雅黑" panose="020B0503020204020204" pitchFamily="34" charset="-122"/>
                <a:cs typeface="Sylfaen" panose="010A0502050306030303" charset="0"/>
                <a:sym typeface="+mn-ea"/>
              </a:rPr>
              <a:t>.   </a:t>
            </a:r>
            <a:r>
              <a:rPr altLang="en-US" dirty="0" sz="1600" lang="zh-CN">
                <a:solidFill>
                  <a:srgbClr val="FFFFFF"/>
                </a:solidFill>
                <a:latin typeface="微软雅黑" panose="020B0503020204020204" pitchFamily="34" charset="-122"/>
                <a:ea typeface="微软雅黑" panose="020B0503020204020204" pitchFamily="34" charset="-122"/>
                <a:sym typeface="Arial" panose="020B0604020202020204" pitchFamily="34" charset="0"/>
              </a:rPr>
              <a:t>风险的识别评估</a:t>
            </a:r>
            <a:endParaRPr altLang="en-US" b="1" dirty="0" sz="1600" lang="zh-CN">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a:p>
            <a:pPr indent="-342900" marL="342900">
              <a:lnSpc>
                <a:spcPct val="130000"/>
              </a:lnSpc>
              <a:spcBef>
                <a:spcPts val="1000"/>
              </a:spcBef>
              <a:spcAft>
                <a:spcPts val="0"/>
              </a:spcAft>
              <a:buClr>
                <a:schemeClr val="accent2"/>
              </a:buClr>
              <a:buSzPct val="80000"/>
            </a:pPr>
            <a:r>
              <a:rPr altLang="en-US" dirty="0" sz="1600" lang="zh-CN">
                <a:solidFill>
                  <a:srgbClr val="00FFFF"/>
                </a:solidFill>
                <a:latin typeface="Sylfaen" panose="010A0502050306030303" charset="0"/>
                <a:ea typeface="微软雅黑" panose="020B0503020204020204" pitchFamily="34" charset="-122"/>
                <a:cs typeface="Sylfaen" panose="010A0502050306030303" charset="0"/>
                <a:sym typeface="+mn-ea"/>
              </a:rPr>
              <a:t>知识点</a:t>
            </a:r>
            <a:r>
              <a:rPr altLang="zh-CN" dirty="0" sz="1600" lang="en-US">
                <a:solidFill>
                  <a:srgbClr val="00FFFF"/>
                </a:solidFill>
                <a:latin typeface="Sylfaen" panose="010A0502050306030303" charset="0"/>
                <a:ea typeface="微软雅黑" panose="020B0503020204020204" pitchFamily="34" charset="-122"/>
                <a:cs typeface="Sylfaen" panose="010A0502050306030303" charset="0"/>
                <a:sym typeface="+mn-ea"/>
              </a:rPr>
              <a:t>4</a:t>
            </a:r>
            <a:r>
              <a:rPr altLang="en-US" dirty="0" sz="1600" lang="zh-CN">
                <a:solidFill>
                  <a:srgbClr val="00FFFF"/>
                </a:solidFill>
                <a:latin typeface="Sylfaen" panose="010A0502050306030303" charset="0"/>
                <a:ea typeface="微软雅黑" panose="020B0503020204020204" pitchFamily="34" charset="-122"/>
                <a:cs typeface="Sylfaen" panose="010A0502050306030303" charset="0"/>
                <a:sym typeface="+mn-ea"/>
              </a:rPr>
              <a:t>. </a:t>
            </a:r>
            <a:r>
              <a:rPr altLang="en-US" dirty="0" sz="1600" lang="zh-CN">
                <a:solidFill>
                  <a:srgbClr val="CC0000"/>
                </a:solidFill>
                <a:latin typeface="黑体" panose="02010609060101010101" pitchFamily="2" charset="-122"/>
                <a:ea typeface="黑体" panose="02010609060101010101" pitchFamily="2" charset="-122"/>
                <a:sym typeface="宋体" panose="02010600030101010101" pitchFamily="2" charset="-122"/>
              </a:rPr>
              <a:t> </a:t>
            </a:r>
            <a:r>
              <a:rPr altLang="en-US" dirty="0" sz="1600" lang="zh-CN">
                <a:solidFill>
                  <a:srgbClr val="FFFFFF"/>
                </a:solidFill>
                <a:latin typeface="微软雅黑" panose="020B0503020204020204" pitchFamily="34" charset="-122"/>
                <a:ea typeface="微软雅黑" panose="020B0503020204020204" pitchFamily="34" charset="-122"/>
                <a:sym typeface="Arial" panose="020B0604020202020204" pitchFamily="34" charset="0"/>
              </a:rPr>
              <a:t>工程风险的应对</a:t>
            </a:r>
            <a:endParaRPr altLang="en-US" b="1" dirty="0" sz="1600" lang="zh-CN">
              <a:solidFill>
                <a:srgbClr val="FFFFFF"/>
              </a:solidFill>
              <a:latin typeface="微软雅黑" panose="020B0503020204020204" pitchFamily="34" charset="-122"/>
              <a:ea typeface="微软雅黑" panose="020B0503020204020204" pitchFamily="34" charset="-122"/>
            </a:endParaRPr>
          </a:p>
          <a:p>
            <a:pPr indent="-342900" marL="342900">
              <a:lnSpc>
                <a:spcPct val="130000"/>
              </a:lnSpc>
              <a:spcBef>
                <a:spcPts val="1000"/>
              </a:spcBef>
              <a:spcAft>
                <a:spcPts val="0"/>
              </a:spcAft>
              <a:buClr>
                <a:schemeClr val="accent2"/>
              </a:buClr>
              <a:buSzPct val="80000"/>
              <a:buFont typeface="Wingdings" panose="05000000000000000000" pitchFamily="2" charset="2"/>
            </a:pPr>
            <a:r>
              <a:rPr altLang="en-US" dirty="0" sz="1600" lang="zh-CN">
                <a:solidFill>
                  <a:srgbClr val="00FFFF"/>
                </a:solidFill>
                <a:latin typeface="Sylfaen" panose="010A0502050306030303" charset="0"/>
                <a:ea typeface="微软雅黑" panose="020B0503020204020204" pitchFamily="34" charset="-122"/>
                <a:cs typeface="Sylfaen" panose="010A0502050306030303" charset="0"/>
                <a:sym typeface="+mn-ea"/>
              </a:rPr>
              <a:t>案例讨论</a:t>
            </a:r>
            <a:r>
              <a:rPr altLang="en-US" dirty="0" sz="1600" lang="zh-CN">
                <a:solidFill>
                  <a:srgbClr val="CC0000"/>
                </a:solidFill>
                <a:latin typeface="微软雅黑" panose="020B0503020204020204" pitchFamily="34" charset="-122"/>
                <a:ea typeface="微软雅黑" panose="020B0503020204020204" pitchFamily="34" charset="-122"/>
                <a:sym typeface="+mn-ea"/>
              </a:rPr>
              <a:t>  </a:t>
            </a:r>
            <a:r>
              <a:rPr altLang="en-US" dirty="0" sz="1600" lang="zh-CN">
                <a:solidFill>
                  <a:srgbClr val="FFFFFF"/>
                </a:solidFill>
                <a:latin typeface="微软雅黑" panose="020B0503020204020204" pitchFamily="34" charset="-122"/>
                <a:ea typeface="微软雅黑" panose="020B0503020204020204" pitchFamily="34" charset="-122"/>
                <a:sym typeface="+mn-ea"/>
              </a:rPr>
              <a:t>基于故障树的DTBJ热电厂建设工程风险管理</a:t>
            </a:r>
            <a:endParaRPr altLang="en-US" dirty="0" sz="1600" lang="zh-CN">
              <a:solidFill>
                <a:srgbClr val="FFFFFF"/>
              </a:solidFill>
              <a:latin typeface="微软雅黑" panose="020B0503020204020204" pitchFamily="34" charset="-122"/>
              <a:ea typeface="微软雅黑" panose="020B0503020204020204" pitchFamily="34" charset="-122"/>
              <a:cs typeface="Sylfaen" panose="010A0502050306030303" charset="0"/>
              <a:sym typeface="+mn-ea"/>
            </a:endParaRPr>
          </a:p>
        </p:txBody>
      </p:sp>
      <p:sp>
        <p:nvSpPr>
          <p:cNvPr id="1048619" name="Rectangle 16"/>
          <p:cNvSpPr/>
          <p:nvPr/>
        </p:nvSpPr>
        <p:spPr>
          <a:xfrm>
            <a:off x="2112010" y="2157095"/>
            <a:ext cx="5725795" cy="3202940"/>
          </a:xfrm>
          <a:prstGeom prst="rect"/>
          <a:solidFill>
            <a:srgbClr val="000066"/>
          </a:solidFill>
          <a:ln w="9525" cap="flat" cmpd="sng">
            <a:solidFill>
              <a:srgbClr val="FF0000"/>
            </a:solidFill>
            <a:prstDash val="solid"/>
            <a:miter/>
            <a:headEnd type="none" w="med" len="med"/>
            <a:tailEnd type="none" w="med" len="med"/>
          </a:ln>
        </p:spPr>
        <p:txBody>
          <a:bodyPr anchor="t" bIns="46038" lIns="92075" rIns="92075" tIns="46038"/>
          <a:p>
            <a:pPr indent="-342900" marL="342900">
              <a:lnSpc>
                <a:spcPct val="150000"/>
              </a:lnSpc>
              <a:spcBef>
                <a:spcPts val="1000"/>
              </a:spcBef>
              <a:buClr>
                <a:schemeClr val="accent2"/>
              </a:buClr>
              <a:buSzPct val="80000"/>
              <a:buFont typeface="Wingdings" panose="05000000000000000000" pitchFamily="2" charset="2"/>
            </a:pPr>
            <a:r>
              <a:rPr dirty="0" sz="2000">
                <a:solidFill>
                  <a:srgbClr val="00FF00"/>
                </a:solidFill>
                <a:latin typeface="Sylfaen" panose="010A0502050306030303" charset="0"/>
                <a:ea typeface="微软雅黑" panose="020B0503020204020204" pitchFamily="34" charset="-122"/>
                <a:cs typeface="Sylfaen" panose="010A0502050306030303" charset="0"/>
                <a:sym typeface="+mn-ea"/>
              </a:rPr>
              <a:t>第5讲 工程的进度管理及资源优化</a:t>
            </a:r>
            <a:endParaRPr baseline="0" b="1" dirty="0" sz="2000" kern="1200">
              <a:solidFill>
                <a:srgbClr val="00FF00"/>
              </a:solidFill>
              <a:latin typeface="Sylfaen" panose="010A0502050306030303" charset="0"/>
              <a:ea typeface="微软雅黑" panose="020B0503020204020204" pitchFamily="34" charset="-122"/>
              <a:cs typeface="Sylfaen" panose="010A0502050306030303" charset="0"/>
            </a:endParaRPr>
          </a:p>
          <a:p>
            <a:pPr indent="-342900" marL="342900">
              <a:lnSpc>
                <a:spcPct val="150000"/>
              </a:lnSpc>
              <a:spcBef>
                <a:spcPts val="1000"/>
              </a:spcBef>
              <a:buClr>
                <a:schemeClr val="accent2"/>
              </a:buClr>
              <a:buSzPct val="80000"/>
              <a:buFont typeface="Wingdings" panose="05000000000000000000" pitchFamily="2" charset="2"/>
            </a:pPr>
            <a:r>
              <a:rPr altLang="en-US" dirty="0" sz="1600" lang="zh-CN">
                <a:solidFill>
                  <a:srgbClr val="00FFFF"/>
                </a:solidFill>
                <a:latin typeface="Sylfaen" panose="010A0502050306030303" charset="0"/>
                <a:ea typeface="微软雅黑" panose="020B0503020204020204" pitchFamily="34" charset="-122"/>
                <a:cs typeface="Sylfaen" panose="010A0502050306030303" charset="0"/>
                <a:sym typeface="+mn-ea"/>
              </a:rPr>
              <a:t>知识点</a:t>
            </a:r>
            <a:r>
              <a:rPr dirty="0" sz="1600" lang="en-US">
                <a:solidFill>
                  <a:srgbClr val="00FFFF"/>
                </a:solidFill>
                <a:latin typeface="Sylfaen" panose="010A0502050306030303" charset="0"/>
                <a:ea typeface="微软雅黑" panose="020B0503020204020204" pitchFamily="34" charset="-122"/>
                <a:cs typeface="Sylfaen" panose="010A0502050306030303" charset="0"/>
                <a:sym typeface="+mn-ea"/>
              </a:rPr>
              <a:t>1</a:t>
            </a:r>
            <a:r>
              <a:rPr altLang="en-US" dirty="0" sz="1600" lang="zh-CN">
                <a:solidFill>
                  <a:srgbClr val="00FFFF"/>
                </a:solidFill>
                <a:latin typeface="Sylfaen" panose="010A0502050306030303" charset="0"/>
                <a:ea typeface="微软雅黑" panose="020B0503020204020204" pitchFamily="34" charset="-122"/>
                <a:cs typeface="Sylfaen" panose="010A0502050306030303" charset="0"/>
                <a:sym typeface="+mn-ea"/>
              </a:rPr>
              <a:t>. </a:t>
            </a:r>
            <a:r>
              <a:rPr altLang="en-US" dirty="0" sz="1600" lang="zh-CN">
                <a:solidFill>
                  <a:srgbClr val="CC0000"/>
                </a:solidFill>
                <a:latin typeface="黑体" panose="02010609060101010101" pitchFamily="2" charset="-122"/>
                <a:ea typeface="黑体" panose="02010609060101010101" pitchFamily="2" charset="-122"/>
                <a:sym typeface="宋体" panose="02010600030101010101" pitchFamily="2" charset="-122"/>
              </a:rPr>
              <a:t> </a:t>
            </a:r>
            <a:r>
              <a:rPr altLang="en-US" dirty="0" sz="1600" lang="zh-CN">
                <a:solidFill>
                  <a:srgbClr val="FFFFFF"/>
                </a:solidFill>
                <a:latin typeface="微软雅黑" panose="020B0503020204020204" pitchFamily="34" charset="-122"/>
                <a:ea typeface="微软雅黑" panose="020B0503020204020204" pitchFamily="34" charset="-122"/>
                <a:sym typeface="+mn-ea"/>
              </a:rPr>
              <a:t>工程的进度管理</a:t>
            </a:r>
            <a:endParaRPr altLang="en-US" dirty="0" sz="1600" lang="zh-CN">
              <a:solidFill>
                <a:srgbClr val="CC0000"/>
              </a:solidFill>
              <a:latin typeface="黑体" panose="02010609060101010101" pitchFamily="2" charset="-122"/>
              <a:ea typeface="黑体" panose="02010609060101010101" pitchFamily="2" charset="-122"/>
            </a:endParaRPr>
          </a:p>
          <a:p>
            <a:pPr>
              <a:lnSpc>
                <a:spcPct val="130000"/>
              </a:lnSpc>
              <a:spcBef>
                <a:spcPts val="1000"/>
              </a:spcBef>
              <a:buClr>
                <a:schemeClr val="accent2"/>
              </a:buClr>
              <a:buSzPct val="80000"/>
              <a:buNone/>
            </a:pPr>
            <a:r>
              <a:rPr altLang="en-US" dirty="0" sz="1600" lang="zh-CN">
                <a:solidFill>
                  <a:srgbClr val="00FFFF"/>
                </a:solidFill>
                <a:latin typeface="Sylfaen" panose="010A0502050306030303" charset="0"/>
                <a:ea typeface="微软雅黑" panose="020B0503020204020204" pitchFamily="34" charset="-122"/>
                <a:cs typeface="Sylfaen" panose="010A0502050306030303" charset="0"/>
                <a:sym typeface="+mn-ea"/>
              </a:rPr>
              <a:t>知识点</a:t>
            </a:r>
            <a:r>
              <a:rPr dirty="0" sz="1600" lang="en-US">
                <a:solidFill>
                  <a:srgbClr val="00FFFF"/>
                </a:solidFill>
                <a:latin typeface="Sylfaen" panose="010A0502050306030303" charset="0"/>
                <a:ea typeface="微软雅黑" panose="020B0503020204020204" pitchFamily="34" charset="-122"/>
                <a:cs typeface="Sylfaen" panose="010A0502050306030303" charset="0"/>
                <a:sym typeface="+mn-ea"/>
              </a:rPr>
              <a:t>2</a:t>
            </a:r>
            <a:r>
              <a:rPr altLang="en-US" dirty="0" sz="1600" lang="zh-CN">
                <a:solidFill>
                  <a:srgbClr val="00FFFF"/>
                </a:solidFill>
                <a:latin typeface="Sylfaen" panose="010A0502050306030303" charset="0"/>
                <a:ea typeface="微软雅黑" panose="020B0503020204020204" pitchFamily="34" charset="-122"/>
                <a:cs typeface="Sylfaen" panose="010A0502050306030303" charset="0"/>
                <a:sym typeface="+mn-ea"/>
              </a:rPr>
              <a:t>. </a:t>
            </a:r>
            <a:r>
              <a:rPr altLang="en-US" dirty="0" sz="1600" lang="zh-CN">
                <a:solidFill>
                  <a:srgbClr val="CC0000"/>
                </a:solidFill>
                <a:latin typeface="黑体" panose="02010609060101010101" pitchFamily="2" charset="-122"/>
                <a:ea typeface="黑体" panose="02010609060101010101" pitchFamily="2" charset="-122"/>
                <a:sym typeface="宋体" panose="02010600030101010101" pitchFamily="2" charset="-122"/>
              </a:rPr>
              <a:t> </a:t>
            </a:r>
            <a:r>
              <a:rPr altLang="en-US" dirty="0" sz="1600" lang="zh-CN">
                <a:solidFill>
                  <a:srgbClr val="FFFFFF"/>
                </a:solidFill>
                <a:latin typeface="微软雅黑" panose="020B0503020204020204" pitchFamily="34" charset="-122"/>
                <a:ea typeface="微软雅黑" panose="020B0503020204020204" pitchFamily="34" charset="-122"/>
                <a:sym typeface="+mn-ea"/>
              </a:rPr>
              <a:t>工程的网络计划</a:t>
            </a:r>
            <a:endParaRPr altLang="en-US" dirty="0" sz="1600" lang="zh-CN">
              <a:solidFill>
                <a:srgbClr val="CC0000"/>
              </a:solidFill>
              <a:latin typeface="微软雅黑" panose="020B0503020204020204" pitchFamily="34" charset="-122"/>
              <a:ea typeface="微软雅黑" panose="020B0503020204020204" pitchFamily="34" charset="-122"/>
            </a:endParaRPr>
          </a:p>
          <a:p>
            <a:pPr>
              <a:lnSpc>
                <a:spcPct val="130000"/>
              </a:lnSpc>
              <a:spcBef>
                <a:spcPts val="1000"/>
              </a:spcBef>
              <a:buClr>
                <a:schemeClr val="accent2"/>
              </a:buClr>
              <a:buSzPct val="80000"/>
              <a:buNone/>
            </a:pPr>
            <a:r>
              <a:rPr altLang="en-US" dirty="0" sz="1600" lang="zh-CN">
                <a:solidFill>
                  <a:srgbClr val="00FFFF"/>
                </a:solidFill>
                <a:latin typeface="Sylfaen" panose="010A0502050306030303" charset="0"/>
                <a:ea typeface="微软雅黑" panose="020B0503020204020204" pitchFamily="34" charset="-122"/>
                <a:cs typeface="Sylfaen" panose="010A0502050306030303" charset="0"/>
                <a:sym typeface="+mn-ea"/>
              </a:rPr>
              <a:t>知识点</a:t>
            </a:r>
            <a:r>
              <a:rPr dirty="0" sz="1600" lang="en-US">
                <a:solidFill>
                  <a:srgbClr val="00FFFF"/>
                </a:solidFill>
                <a:latin typeface="Sylfaen" panose="010A0502050306030303" charset="0"/>
                <a:ea typeface="微软雅黑" panose="020B0503020204020204" pitchFamily="34" charset="-122"/>
                <a:cs typeface="Sylfaen" panose="010A0502050306030303" charset="0"/>
                <a:sym typeface="+mn-ea"/>
              </a:rPr>
              <a:t>3</a:t>
            </a:r>
            <a:r>
              <a:rPr altLang="en-US" dirty="0" sz="1600" lang="zh-CN">
                <a:solidFill>
                  <a:srgbClr val="00FFFF"/>
                </a:solidFill>
                <a:latin typeface="Sylfaen" panose="010A0502050306030303" charset="0"/>
                <a:ea typeface="微软雅黑" panose="020B0503020204020204" pitchFamily="34" charset="-122"/>
                <a:cs typeface="Sylfaen" panose="010A0502050306030303" charset="0"/>
                <a:sym typeface="+mn-ea"/>
              </a:rPr>
              <a:t>. </a:t>
            </a:r>
            <a:r>
              <a:rPr altLang="en-US" dirty="0" sz="1600" lang="zh-CN">
                <a:solidFill>
                  <a:srgbClr val="CC0000"/>
                </a:solidFill>
                <a:latin typeface="黑体" panose="02010609060101010101" pitchFamily="2" charset="-122"/>
                <a:ea typeface="黑体" panose="02010609060101010101" pitchFamily="2" charset="-122"/>
                <a:sym typeface="宋体" panose="02010600030101010101" pitchFamily="2" charset="-122"/>
              </a:rPr>
              <a:t> </a:t>
            </a:r>
            <a:r>
              <a:rPr altLang="en-US" dirty="0" sz="1600" lang="zh-CN">
                <a:solidFill>
                  <a:srgbClr val="FFFFFF"/>
                </a:solidFill>
                <a:latin typeface="微软雅黑" panose="020B0503020204020204" pitchFamily="34" charset="-122"/>
                <a:ea typeface="微软雅黑" panose="020B0503020204020204" pitchFamily="34" charset="-122"/>
                <a:sym typeface="+mn-ea"/>
              </a:rPr>
              <a:t>工程</a:t>
            </a:r>
            <a:r>
              <a:rPr altLang="en-US" dirty="0" sz="1600" lang="zh-CN">
                <a:solidFill>
                  <a:srgbClr val="FFFFFF"/>
                </a:solidFill>
                <a:latin typeface="微软雅黑" panose="020B0503020204020204" pitchFamily="34" charset="-122"/>
                <a:ea typeface="微软雅黑" panose="020B0503020204020204" pitchFamily="34" charset="-122"/>
                <a:sym typeface="Arial" panose="020B0604020202020204" pitchFamily="34" charset="0"/>
              </a:rPr>
              <a:t>的</a:t>
            </a:r>
            <a:r>
              <a:rPr altLang="en-US" dirty="0" sz="1600" lang="zh-CN">
                <a:solidFill>
                  <a:srgbClr val="FFFFFF"/>
                </a:solidFill>
                <a:latin typeface="微软雅黑" panose="020B0503020204020204" pitchFamily="34" charset="-122"/>
                <a:ea typeface="微软雅黑" panose="020B0503020204020204" pitchFamily="34" charset="-122"/>
                <a:sym typeface="+mn-ea"/>
              </a:rPr>
              <a:t>资源配置</a:t>
            </a:r>
            <a:endParaRPr altLang="en-US" dirty="0" sz="1600" lang="zh-CN">
              <a:solidFill>
                <a:srgbClr val="FFFFFF"/>
              </a:solidFill>
              <a:latin typeface="微软雅黑" panose="020B0503020204020204" pitchFamily="34" charset="-122"/>
              <a:ea typeface="微软雅黑" panose="020B0503020204020204" pitchFamily="34" charset="-122"/>
              <a:sym typeface="+mn-ea"/>
            </a:endParaRPr>
          </a:p>
          <a:p>
            <a:pPr>
              <a:lnSpc>
                <a:spcPct val="130000"/>
              </a:lnSpc>
              <a:spcBef>
                <a:spcPts val="1000"/>
              </a:spcBef>
              <a:buClr>
                <a:schemeClr val="accent2"/>
              </a:buClr>
              <a:buSzPct val="80000"/>
              <a:buNone/>
            </a:pPr>
            <a:r>
              <a:rPr altLang="en-US" dirty="0" sz="1600" lang="zh-CN">
                <a:solidFill>
                  <a:srgbClr val="00FFFF"/>
                </a:solidFill>
                <a:latin typeface="Sylfaen" panose="010A0502050306030303" charset="0"/>
                <a:ea typeface="微软雅黑" panose="020B0503020204020204" pitchFamily="34" charset="-122"/>
                <a:cs typeface="Sylfaen" panose="010A0502050306030303" charset="0"/>
                <a:sym typeface="+mn-ea"/>
              </a:rPr>
              <a:t>知识点</a:t>
            </a:r>
            <a:r>
              <a:rPr dirty="0" sz="1600" lang="en-US">
                <a:solidFill>
                  <a:srgbClr val="00FFFF"/>
                </a:solidFill>
                <a:latin typeface="Sylfaen" panose="010A0502050306030303" charset="0"/>
                <a:ea typeface="微软雅黑" panose="020B0503020204020204" pitchFamily="34" charset="-122"/>
                <a:cs typeface="Sylfaen" panose="010A0502050306030303" charset="0"/>
                <a:sym typeface="+mn-ea"/>
              </a:rPr>
              <a:t>4</a:t>
            </a:r>
            <a:r>
              <a:rPr altLang="en-US" dirty="0" sz="1600" lang="zh-CN">
                <a:solidFill>
                  <a:srgbClr val="00FFFF"/>
                </a:solidFill>
                <a:latin typeface="Sylfaen" panose="010A0502050306030303" charset="0"/>
                <a:ea typeface="微软雅黑" panose="020B0503020204020204" pitchFamily="34" charset="-122"/>
                <a:cs typeface="Sylfaen" panose="010A0502050306030303" charset="0"/>
                <a:sym typeface="+mn-ea"/>
              </a:rPr>
              <a:t>. </a:t>
            </a:r>
            <a:r>
              <a:rPr altLang="en-US" dirty="0" sz="1600" lang="zh-CN">
                <a:solidFill>
                  <a:srgbClr val="CC0000"/>
                </a:solidFill>
                <a:latin typeface="黑体" panose="02010609060101010101" pitchFamily="2" charset="-122"/>
                <a:ea typeface="黑体" panose="02010609060101010101" pitchFamily="2" charset="-122"/>
                <a:sym typeface="宋体" panose="02010600030101010101" pitchFamily="2" charset="-122"/>
              </a:rPr>
              <a:t> </a:t>
            </a:r>
            <a:r>
              <a:rPr altLang="en-US" dirty="0" sz="1600" lang="zh-CN">
                <a:solidFill>
                  <a:srgbClr val="FFFFFF"/>
                </a:solidFill>
                <a:latin typeface="微软雅黑" panose="020B0503020204020204" pitchFamily="34" charset="-122"/>
                <a:ea typeface="微软雅黑" panose="020B0503020204020204" pitchFamily="34" charset="-122"/>
                <a:sym typeface="宋体" panose="02010600030101010101" pitchFamily="2" charset="-122"/>
              </a:rPr>
              <a:t>资源的动态均衡</a:t>
            </a:r>
            <a:r>
              <a:rPr altLang="en-US" dirty="0" sz="1600" lang="zh-CN">
                <a:solidFill>
                  <a:srgbClr val="CC0000"/>
                </a:solidFill>
                <a:ea typeface="微软雅黑" panose="020B0503020204020204" pitchFamily="34" charset="-122"/>
                <a:sym typeface="+mn-ea"/>
              </a:rPr>
              <a:t> </a:t>
            </a:r>
            <a:r>
              <a:rPr altLang="en-US" dirty="0" sz="1600" lang="zh-CN">
                <a:solidFill>
                  <a:srgbClr val="CC0000"/>
                </a:solidFill>
                <a:ea typeface="微软雅黑" panose="020B0503020204020204" pitchFamily="34" charset="-122"/>
                <a:sym typeface="宋体" panose="02010600030101010101" pitchFamily="2" charset="-122"/>
              </a:rPr>
              <a:t>                    </a:t>
            </a:r>
            <a:endParaRPr altLang="en-US" dirty="0" sz="1600" lang="zh-CN">
              <a:solidFill>
                <a:srgbClr val="CC0000"/>
              </a:solidFill>
              <a:latin typeface="黑体" panose="02010609060101010101" pitchFamily="2" charset="-122"/>
              <a:ea typeface="黑体" panose="02010609060101010101" pitchFamily="2" charset="-122"/>
            </a:endParaRPr>
          </a:p>
          <a:p>
            <a:pPr>
              <a:lnSpc>
                <a:spcPct val="130000"/>
              </a:lnSpc>
              <a:spcBef>
                <a:spcPts val="1000"/>
              </a:spcBef>
              <a:spcAft>
                <a:spcPts val="0"/>
              </a:spcAft>
              <a:buClr>
                <a:schemeClr val="accent2"/>
              </a:buClr>
              <a:buSzPct val="80000"/>
              <a:buNone/>
            </a:pPr>
            <a:r>
              <a:rPr altLang="en-US" dirty="0" sz="1600" lang="zh-CN">
                <a:solidFill>
                  <a:srgbClr val="00FFFF"/>
                </a:solidFill>
                <a:latin typeface="Sylfaen" panose="010A0502050306030303" charset="0"/>
                <a:ea typeface="微软雅黑" panose="020B0503020204020204" pitchFamily="34" charset="-122"/>
                <a:cs typeface="Sylfaen" panose="010A0502050306030303" charset="0"/>
                <a:sym typeface="+mn-ea"/>
              </a:rPr>
              <a:t>案例讨论</a:t>
            </a:r>
            <a:r>
              <a:rPr altLang="en-US" dirty="0" sz="1600" lang="zh-CN">
                <a:solidFill>
                  <a:srgbClr val="CC0000"/>
                </a:solidFill>
                <a:latin typeface="黑体" panose="02010609060101010101" pitchFamily="2" charset="-122"/>
                <a:ea typeface="黑体" panose="02010609060101010101" pitchFamily="2" charset="-122"/>
                <a:sym typeface="宋体" panose="02010600030101010101" pitchFamily="2" charset="-122"/>
              </a:rPr>
              <a:t> </a:t>
            </a:r>
            <a:r>
              <a:rPr altLang="en-US" dirty="0" sz="1600" lang="zh-CN">
                <a:solidFill>
                  <a:srgbClr val="FFFFFF"/>
                </a:solidFill>
                <a:latin typeface="微软雅黑" panose="020B0503020204020204" pitchFamily="34" charset="-122"/>
                <a:ea typeface="微软雅黑" panose="020B0503020204020204" pitchFamily="34" charset="-122"/>
                <a:sym typeface="+mn-ea"/>
              </a:rPr>
              <a:t>HR型车载反坦克导弹武器系统研制项目进度管理</a:t>
            </a:r>
            <a:endParaRPr altLang="en-US" dirty="0" sz="1600" lang="zh-CN">
              <a:latin typeface="Sylfaen" panose="010A0502050306030303" charset="0"/>
              <a:ea typeface="微软雅黑" panose="020B0503020204020204" pitchFamily="34" charset="-122"/>
              <a:cs typeface="Sylfaen" panose="010A0502050306030303" charset="0"/>
            </a:endParaRPr>
          </a:p>
        </p:txBody>
      </p:sp>
      <p:sp>
        <p:nvSpPr>
          <p:cNvPr id="1048620" name="Rectangle 16"/>
          <p:cNvSpPr/>
          <p:nvPr/>
        </p:nvSpPr>
        <p:spPr>
          <a:xfrm>
            <a:off x="2496185" y="2157095"/>
            <a:ext cx="5725795" cy="3202940"/>
          </a:xfrm>
          <a:prstGeom prst="rect"/>
          <a:solidFill>
            <a:srgbClr val="000066"/>
          </a:solidFill>
          <a:ln w="9525" cap="flat" cmpd="sng">
            <a:solidFill>
              <a:srgbClr val="FF0000"/>
            </a:solidFill>
            <a:prstDash val="solid"/>
            <a:miter/>
            <a:headEnd type="none" w="med" len="med"/>
            <a:tailEnd type="none" w="med" len="med"/>
          </a:ln>
        </p:spPr>
        <p:txBody>
          <a:bodyPr anchor="t" bIns="46038" lIns="92075" rIns="92075" tIns="46038"/>
          <a:p>
            <a:pPr indent="-342900" marL="342900">
              <a:lnSpc>
                <a:spcPct val="150000"/>
              </a:lnSpc>
              <a:spcBef>
                <a:spcPts val="1000"/>
              </a:spcBef>
              <a:buClr>
                <a:schemeClr val="accent2"/>
              </a:buClr>
              <a:buSzPct val="80000"/>
              <a:buFont typeface="Wingdings" panose="05000000000000000000" pitchFamily="2" charset="2"/>
            </a:pPr>
            <a:r>
              <a:rPr dirty="0" sz="2000">
                <a:solidFill>
                  <a:srgbClr val="00FF00"/>
                </a:solidFill>
                <a:latin typeface="Sylfaen" panose="010A0502050306030303" charset="0"/>
                <a:ea typeface="微软雅黑" panose="020B0503020204020204" pitchFamily="34" charset="-122"/>
                <a:cs typeface="Sylfaen" panose="010A0502050306030303" charset="0"/>
                <a:sym typeface="+mn-ea"/>
              </a:rPr>
              <a:t>第</a:t>
            </a:r>
            <a:r>
              <a:rPr dirty="0" sz="2000" lang="en-US">
                <a:solidFill>
                  <a:srgbClr val="00FF00"/>
                </a:solidFill>
                <a:latin typeface="Sylfaen" panose="010A0502050306030303" charset="0"/>
                <a:ea typeface="微软雅黑" panose="020B0503020204020204" pitchFamily="34" charset="-122"/>
                <a:cs typeface="Sylfaen" panose="010A0502050306030303" charset="0"/>
                <a:sym typeface="+mn-ea"/>
              </a:rPr>
              <a:t>6</a:t>
            </a:r>
            <a:r>
              <a:rPr dirty="0" sz="2000">
                <a:solidFill>
                  <a:srgbClr val="00FF00"/>
                </a:solidFill>
                <a:latin typeface="Sylfaen" panose="010A0502050306030303" charset="0"/>
                <a:ea typeface="微软雅黑" panose="020B0503020204020204" pitchFamily="34" charset="-122"/>
                <a:cs typeface="Sylfaen" panose="010A0502050306030303" charset="0"/>
                <a:sym typeface="+mn-ea"/>
              </a:rPr>
              <a:t>讲 </a:t>
            </a:r>
            <a:r>
              <a:rPr dirty="0" sz="2000" lang="en-US">
                <a:solidFill>
                  <a:srgbClr val="00FF00"/>
                </a:solidFill>
                <a:latin typeface="Sylfaen" panose="010A0502050306030303" charset="0"/>
                <a:ea typeface="微软雅黑" panose="020B0503020204020204" pitchFamily="34" charset="-122"/>
                <a:cs typeface="Sylfaen" panose="010A0502050306030303" charset="0"/>
                <a:sym typeface="+mn-ea"/>
              </a:rPr>
              <a:t>工程的成本管理及工期压缩</a:t>
            </a:r>
            <a:endParaRPr dirty="0" sz="2000">
              <a:solidFill>
                <a:srgbClr val="00FF00"/>
              </a:solidFill>
              <a:latin typeface="Sylfaen" panose="010A0502050306030303" charset="0"/>
              <a:ea typeface="微软雅黑" panose="020B0503020204020204" pitchFamily="34" charset="-122"/>
              <a:cs typeface="Sylfaen" panose="010A0502050306030303" charset="0"/>
              <a:sym typeface="+mn-ea"/>
            </a:endParaRPr>
          </a:p>
          <a:p>
            <a:pPr>
              <a:lnSpc>
                <a:spcPct val="130000"/>
              </a:lnSpc>
              <a:spcBef>
                <a:spcPts val="1600"/>
              </a:spcBef>
              <a:spcAft>
                <a:spcPts val="0"/>
              </a:spcAft>
              <a:buClr>
                <a:schemeClr val="accent2"/>
              </a:buClr>
              <a:buSzPct val="80000"/>
              <a:buNone/>
            </a:pPr>
            <a:r>
              <a:rPr altLang="en-US" dirty="0" sz="1600" lang="zh-CN">
                <a:solidFill>
                  <a:srgbClr val="00FFFF"/>
                </a:solidFill>
                <a:latin typeface="Sylfaen" panose="010A0502050306030303" charset="0"/>
                <a:ea typeface="微软雅黑" panose="020B0503020204020204" pitchFamily="34" charset="-122"/>
                <a:cs typeface="Sylfaen" panose="010A0502050306030303" charset="0"/>
                <a:sym typeface="+mn-ea"/>
              </a:rPr>
              <a:t>知识点</a:t>
            </a:r>
            <a:r>
              <a:rPr dirty="0" sz="1600" lang="en-US">
                <a:solidFill>
                  <a:srgbClr val="00FFFF"/>
                </a:solidFill>
                <a:latin typeface="Sylfaen" panose="010A0502050306030303" charset="0"/>
                <a:ea typeface="微软雅黑" panose="020B0503020204020204" pitchFamily="34" charset="-122"/>
                <a:cs typeface="Sylfaen" panose="010A0502050306030303" charset="0"/>
                <a:sym typeface="+mn-ea"/>
              </a:rPr>
              <a:t>1</a:t>
            </a:r>
            <a:r>
              <a:rPr altLang="en-US" dirty="0" sz="1600" lang="zh-CN">
                <a:solidFill>
                  <a:srgbClr val="00FFFF"/>
                </a:solidFill>
                <a:latin typeface="Sylfaen" panose="010A0502050306030303" charset="0"/>
                <a:ea typeface="微软雅黑" panose="020B0503020204020204" pitchFamily="34" charset="-122"/>
                <a:cs typeface="Sylfaen" panose="010A0502050306030303" charset="0"/>
                <a:sym typeface="+mn-ea"/>
              </a:rPr>
              <a:t>. </a:t>
            </a:r>
            <a:r>
              <a:rPr altLang="en-US" dirty="0" sz="1600" lang="zh-CN">
                <a:solidFill>
                  <a:srgbClr val="CC0000"/>
                </a:solidFill>
                <a:latin typeface="黑体" panose="02010609060101010101" pitchFamily="2" charset="-122"/>
                <a:ea typeface="黑体" panose="02010609060101010101" pitchFamily="2" charset="-122"/>
                <a:sym typeface="宋体" panose="02010600030101010101" pitchFamily="2" charset="-122"/>
              </a:rPr>
              <a:t> </a:t>
            </a:r>
            <a:r>
              <a:rPr altLang="en-US" dirty="0" sz="1600" lang="zh-CN">
                <a:solidFill>
                  <a:srgbClr val="FFFFFF"/>
                </a:solidFill>
                <a:latin typeface="微软雅黑" panose="020B0503020204020204" pitchFamily="34" charset="-122"/>
                <a:ea typeface="微软雅黑" panose="020B0503020204020204" pitchFamily="34" charset="-122"/>
                <a:sym typeface="+mn-ea"/>
              </a:rPr>
              <a:t>成本估算与费用计划</a:t>
            </a:r>
            <a:endParaRPr altLang="en-US" dirty="0" sz="1600" lang="zh-CN">
              <a:solidFill>
                <a:srgbClr val="CC0000"/>
              </a:solidFill>
              <a:latin typeface="黑体" panose="02010609060101010101" pitchFamily="2" charset="-122"/>
              <a:ea typeface="黑体" panose="02010609060101010101" pitchFamily="2" charset="-122"/>
            </a:endParaRPr>
          </a:p>
          <a:p>
            <a:pPr>
              <a:lnSpc>
                <a:spcPct val="130000"/>
              </a:lnSpc>
              <a:spcBef>
                <a:spcPts val="1000"/>
              </a:spcBef>
              <a:buClr>
                <a:schemeClr val="accent2"/>
              </a:buClr>
              <a:buSzPct val="80000"/>
              <a:buNone/>
            </a:pPr>
            <a:r>
              <a:rPr altLang="en-US" dirty="0" sz="1600" lang="zh-CN">
                <a:solidFill>
                  <a:srgbClr val="00FFFF"/>
                </a:solidFill>
                <a:latin typeface="Sylfaen" panose="010A0502050306030303" charset="0"/>
                <a:ea typeface="微软雅黑" panose="020B0503020204020204" pitchFamily="34" charset="-122"/>
                <a:cs typeface="Sylfaen" panose="010A0502050306030303" charset="0"/>
                <a:sym typeface="+mn-ea"/>
              </a:rPr>
              <a:t>知识点</a:t>
            </a:r>
            <a:r>
              <a:rPr dirty="0" sz="1600" lang="en-US">
                <a:solidFill>
                  <a:srgbClr val="00FFFF"/>
                </a:solidFill>
                <a:latin typeface="Sylfaen" panose="010A0502050306030303" charset="0"/>
                <a:ea typeface="微软雅黑" panose="020B0503020204020204" pitchFamily="34" charset="-122"/>
                <a:cs typeface="Sylfaen" panose="010A0502050306030303" charset="0"/>
                <a:sym typeface="+mn-ea"/>
              </a:rPr>
              <a:t>2</a:t>
            </a:r>
            <a:r>
              <a:rPr altLang="en-US" dirty="0" sz="1600" lang="zh-CN">
                <a:solidFill>
                  <a:srgbClr val="00FFFF"/>
                </a:solidFill>
                <a:latin typeface="Sylfaen" panose="010A0502050306030303" charset="0"/>
                <a:ea typeface="微软雅黑" panose="020B0503020204020204" pitchFamily="34" charset="-122"/>
                <a:cs typeface="Sylfaen" panose="010A0502050306030303" charset="0"/>
                <a:sym typeface="+mn-ea"/>
              </a:rPr>
              <a:t>. </a:t>
            </a:r>
            <a:r>
              <a:rPr altLang="en-US" dirty="0" sz="1600" lang="zh-CN">
                <a:solidFill>
                  <a:srgbClr val="CC0000"/>
                </a:solidFill>
                <a:latin typeface="黑体" panose="02010609060101010101" pitchFamily="2" charset="-122"/>
                <a:ea typeface="黑体" panose="02010609060101010101" pitchFamily="2" charset="-122"/>
                <a:sym typeface="宋体" panose="02010600030101010101" pitchFamily="2" charset="-122"/>
              </a:rPr>
              <a:t> </a:t>
            </a:r>
            <a:r>
              <a:rPr altLang="en-US" dirty="0" sz="1600" lang="zh-CN">
                <a:solidFill>
                  <a:srgbClr val="FFFFFF"/>
                </a:solidFill>
                <a:latin typeface="微软雅黑" panose="020B0503020204020204" pitchFamily="34" charset="-122"/>
                <a:ea typeface="微软雅黑" panose="020B0503020204020204" pitchFamily="34" charset="-122"/>
                <a:sym typeface="Arial" panose="020B0604020202020204" pitchFamily="34" charset="0"/>
              </a:rPr>
              <a:t>预算约束的进度计划</a:t>
            </a:r>
            <a:endParaRPr altLang="en-US" dirty="0" sz="1600" lang="zh-CN">
              <a:solidFill>
                <a:srgbClr val="CC0000"/>
              </a:solidFill>
              <a:latin typeface="微软雅黑" panose="020B0503020204020204" pitchFamily="34" charset="-122"/>
              <a:ea typeface="微软雅黑" panose="020B0503020204020204" pitchFamily="34" charset="-122"/>
            </a:endParaRPr>
          </a:p>
          <a:p>
            <a:pPr>
              <a:lnSpc>
                <a:spcPct val="130000"/>
              </a:lnSpc>
              <a:spcBef>
                <a:spcPts val="1000"/>
              </a:spcBef>
              <a:buClr>
                <a:schemeClr val="accent2"/>
              </a:buClr>
              <a:buSzPct val="80000"/>
              <a:buNone/>
            </a:pPr>
            <a:r>
              <a:rPr altLang="en-US" dirty="0" sz="1600" lang="zh-CN">
                <a:solidFill>
                  <a:srgbClr val="00FFFF"/>
                </a:solidFill>
                <a:latin typeface="Sylfaen" panose="010A0502050306030303" charset="0"/>
                <a:ea typeface="微软雅黑" panose="020B0503020204020204" pitchFamily="34" charset="-122"/>
                <a:cs typeface="Sylfaen" panose="010A0502050306030303" charset="0"/>
                <a:sym typeface="+mn-ea"/>
              </a:rPr>
              <a:t>知识点</a:t>
            </a:r>
            <a:r>
              <a:rPr dirty="0" sz="1600" lang="en-US">
                <a:solidFill>
                  <a:srgbClr val="00FFFF"/>
                </a:solidFill>
                <a:latin typeface="Sylfaen" panose="010A0502050306030303" charset="0"/>
                <a:ea typeface="微软雅黑" panose="020B0503020204020204" pitchFamily="34" charset="-122"/>
                <a:cs typeface="Sylfaen" panose="010A0502050306030303" charset="0"/>
                <a:sym typeface="+mn-ea"/>
              </a:rPr>
              <a:t>3</a:t>
            </a:r>
            <a:r>
              <a:rPr altLang="en-US" dirty="0" sz="1600" lang="zh-CN">
                <a:solidFill>
                  <a:srgbClr val="00FFFF"/>
                </a:solidFill>
                <a:latin typeface="Sylfaen" panose="010A0502050306030303" charset="0"/>
                <a:ea typeface="微软雅黑" panose="020B0503020204020204" pitchFamily="34" charset="-122"/>
                <a:cs typeface="Sylfaen" panose="010A0502050306030303" charset="0"/>
                <a:sym typeface="+mn-ea"/>
              </a:rPr>
              <a:t>. </a:t>
            </a:r>
            <a:r>
              <a:rPr altLang="en-US" dirty="0" sz="1600" lang="zh-CN">
                <a:solidFill>
                  <a:srgbClr val="CC0000"/>
                </a:solidFill>
                <a:latin typeface="黑体" panose="02010609060101010101" pitchFamily="2" charset="-122"/>
                <a:ea typeface="黑体" panose="02010609060101010101" pitchFamily="2" charset="-122"/>
                <a:sym typeface="宋体" panose="02010600030101010101" pitchFamily="2" charset="-122"/>
              </a:rPr>
              <a:t> </a:t>
            </a:r>
            <a:r>
              <a:rPr altLang="en-US" dirty="0" sz="1600" lang="zh-CN">
                <a:solidFill>
                  <a:srgbClr val="FFFFFF"/>
                </a:solidFill>
                <a:latin typeface="微软雅黑" panose="020B0503020204020204" pitchFamily="34" charset="-122"/>
                <a:ea typeface="微软雅黑" panose="020B0503020204020204" pitchFamily="34" charset="-122"/>
                <a:sym typeface="+mn-ea"/>
              </a:rPr>
              <a:t>工程</a:t>
            </a:r>
            <a:r>
              <a:rPr altLang="en-US" dirty="0" sz="1600" lang="zh-CN">
                <a:solidFill>
                  <a:srgbClr val="FFFFFF"/>
                </a:solidFill>
                <a:latin typeface="微软雅黑" panose="020B0503020204020204" pitchFamily="34" charset="-122"/>
                <a:ea typeface="微软雅黑" panose="020B0503020204020204" pitchFamily="34" charset="-122"/>
                <a:sym typeface="Arial" panose="020B0604020202020204" pitchFamily="34" charset="0"/>
              </a:rPr>
              <a:t>的</a:t>
            </a:r>
            <a:r>
              <a:rPr altLang="en-US" dirty="0" sz="1600" lang="zh-CN">
                <a:solidFill>
                  <a:srgbClr val="FFFFFF"/>
                </a:solidFill>
                <a:latin typeface="微软雅黑" panose="020B0503020204020204" pitchFamily="34" charset="-122"/>
                <a:ea typeface="微软雅黑" panose="020B0503020204020204" pitchFamily="34" charset="-122"/>
                <a:sym typeface="+mn-ea"/>
              </a:rPr>
              <a:t>成本控制</a:t>
            </a:r>
            <a:endParaRPr altLang="en-US" dirty="0" sz="1600" lang="zh-CN">
              <a:solidFill>
                <a:srgbClr val="FFFFFF"/>
              </a:solidFill>
              <a:latin typeface="微软雅黑" panose="020B0503020204020204" pitchFamily="34" charset="-122"/>
              <a:ea typeface="微软雅黑" panose="020B0503020204020204" pitchFamily="34" charset="-122"/>
              <a:sym typeface="+mn-ea"/>
            </a:endParaRPr>
          </a:p>
          <a:p>
            <a:pPr>
              <a:lnSpc>
                <a:spcPct val="130000"/>
              </a:lnSpc>
              <a:spcBef>
                <a:spcPts val="1000"/>
              </a:spcBef>
              <a:buClr>
                <a:schemeClr val="accent2"/>
              </a:buClr>
              <a:buSzPct val="80000"/>
              <a:buNone/>
            </a:pPr>
            <a:r>
              <a:rPr altLang="en-US" dirty="0" sz="1600" lang="zh-CN">
                <a:solidFill>
                  <a:srgbClr val="00FFFF"/>
                </a:solidFill>
                <a:latin typeface="Sylfaen" panose="010A0502050306030303" charset="0"/>
                <a:ea typeface="微软雅黑" panose="020B0503020204020204" pitchFamily="34" charset="-122"/>
                <a:cs typeface="Sylfaen" panose="010A0502050306030303" charset="0"/>
                <a:sym typeface="+mn-ea"/>
              </a:rPr>
              <a:t>知识点</a:t>
            </a:r>
            <a:r>
              <a:rPr dirty="0" sz="1600" lang="en-US">
                <a:solidFill>
                  <a:srgbClr val="00FFFF"/>
                </a:solidFill>
                <a:latin typeface="Sylfaen" panose="010A0502050306030303" charset="0"/>
                <a:ea typeface="微软雅黑" panose="020B0503020204020204" pitchFamily="34" charset="-122"/>
                <a:cs typeface="Sylfaen" panose="010A0502050306030303" charset="0"/>
                <a:sym typeface="+mn-ea"/>
              </a:rPr>
              <a:t>4</a:t>
            </a:r>
            <a:r>
              <a:rPr altLang="en-US" dirty="0" sz="1600" lang="zh-CN">
                <a:solidFill>
                  <a:srgbClr val="00FFFF"/>
                </a:solidFill>
                <a:latin typeface="Sylfaen" panose="010A0502050306030303" charset="0"/>
                <a:ea typeface="微软雅黑" panose="020B0503020204020204" pitchFamily="34" charset="-122"/>
                <a:cs typeface="Sylfaen" panose="010A0502050306030303" charset="0"/>
                <a:sym typeface="+mn-ea"/>
              </a:rPr>
              <a:t>. </a:t>
            </a:r>
            <a:r>
              <a:rPr altLang="en-US" dirty="0" sz="1600" lang="zh-CN">
                <a:solidFill>
                  <a:srgbClr val="CC0000"/>
                </a:solidFill>
                <a:latin typeface="黑体" panose="02010609060101010101" pitchFamily="2" charset="-122"/>
                <a:ea typeface="黑体" panose="02010609060101010101" pitchFamily="2" charset="-122"/>
                <a:sym typeface="宋体" panose="02010600030101010101" pitchFamily="2" charset="-122"/>
              </a:rPr>
              <a:t> </a:t>
            </a:r>
            <a:r>
              <a:rPr altLang="en-US" dirty="0" sz="1600" lang="zh-CN">
                <a:solidFill>
                  <a:srgbClr val="FFFFFF"/>
                </a:solidFill>
                <a:latin typeface="微软雅黑" panose="020B0503020204020204" pitchFamily="34" charset="-122"/>
                <a:ea typeface="微软雅黑" panose="020B0503020204020204" pitchFamily="34" charset="-122"/>
                <a:sym typeface="宋体" panose="02010600030101010101" pitchFamily="2" charset="-122"/>
              </a:rPr>
              <a:t>进度与成本权衡</a:t>
            </a:r>
            <a:r>
              <a:rPr altLang="en-US" dirty="0" sz="1600" lang="zh-CN">
                <a:solidFill>
                  <a:srgbClr val="CC0000"/>
                </a:solidFill>
                <a:ea typeface="微软雅黑" panose="020B0503020204020204" pitchFamily="34" charset="-122"/>
                <a:sym typeface="+mn-ea"/>
              </a:rPr>
              <a:t> </a:t>
            </a:r>
            <a:r>
              <a:rPr altLang="en-US" dirty="0" sz="1600" lang="zh-CN">
                <a:solidFill>
                  <a:srgbClr val="CC0000"/>
                </a:solidFill>
                <a:ea typeface="微软雅黑" panose="020B0503020204020204" pitchFamily="34" charset="-122"/>
                <a:sym typeface="宋体" panose="02010600030101010101" pitchFamily="2" charset="-122"/>
              </a:rPr>
              <a:t>                    </a:t>
            </a:r>
            <a:endParaRPr altLang="en-US" dirty="0" sz="1600" lang="zh-CN">
              <a:solidFill>
                <a:srgbClr val="CC0000"/>
              </a:solidFill>
              <a:latin typeface="黑体" panose="02010609060101010101" pitchFamily="2" charset="-122"/>
              <a:ea typeface="黑体" panose="02010609060101010101" pitchFamily="2" charset="-122"/>
            </a:endParaRPr>
          </a:p>
          <a:p>
            <a:pPr>
              <a:lnSpc>
                <a:spcPct val="130000"/>
              </a:lnSpc>
              <a:spcBef>
                <a:spcPts val="1000"/>
              </a:spcBef>
              <a:spcAft>
                <a:spcPts val="0"/>
              </a:spcAft>
              <a:buClr>
                <a:schemeClr val="accent2"/>
              </a:buClr>
              <a:buSzPct val="80000"/>
              <a:buNone/>
            </a:pPr>
            <a:r>
              <a:rPr altLang="en-US" dirty="0" sz="1600" lang="zh-CN">
                <a:solidFill>
                  <a:srgbClr val="00FFFF"/>
                </a:solidFill>
                <a:latin typeface="Sylfaen" panose="010A0502050306030303" charset="0"/>
                <a:ea typeface="微软雅黑" panose="020B0503020204020204" pitchFamily="34" charset="-122"/>
                <a:cs typeface="Sylfaen" panose="010A0502050306030303" charset="0"/>
                <a:sym typeface="+mn-ea"/>
              </a:rPr>
              <a:t>案例讨论</a:t>
            </a:r>
            <a:r>
              <a:rPr altLang="en-US" dirty="0" sz="1600" lang="zh-CN">
                <a:solidFill>
                  <a:srgbClr val="CC0000"/>
                </a:solidFill>
                <a:latin typeface="黑体" panose="02010609060101010101" pitchFamily="2" charset="-122"/>
                <a:ea typeface="黑体" panose="02010609060101010101" pitchFamily="2" charset="-122"/>
                <a:sym typeface="宋体" panose="02010600030101010101" pitchFamily="2" charset="-122"/>
              </a:rPr>
              <a:t> </a:t>
            </a:r>
            <a:r>
              <a:rPr altLang="en-US" dirty="0" sz="1600" lang="zh-CN">
                <a:solidFill>
                  <a:srgbClr val="FFFFFF"/>
                </a:solidFill>
                <a:latin typeface="微软雅黑" panose="020B0503020204020204" pitchFamily="34" charset="-122"/>
                <a:ea typeface="微软雅黑" panose="020B0503020204020204" pitchFamily="34" charset="-122"/>
                <a:sym typeface="+mn-ea"/>
              </a:rPr>
              <a:t>XACB商务中心工程工期压缩与成本控制</a:t>
            </a:r>
            <a:endParaRPr altLang="en-US" dirty="0" sz="1600" lang="zh-CN">
              <a:latin typeface="Sylfaen" panose="010A0502050306030303" charset="0"/>
              <a:ea typeface="微软雅黑" panose="020B0503020204020204" pitchFamily="34" charset="-122"/>
              <a:cs typeface="Sylfaen" panose="010A0502050306030303" charset="0"/>
            </a:endParaRPr>
          </a:p>
        </p:txBody>
      </p:sp>
      <p:sp>
        <p:nvSpPr>
          <p:cNvPr id="1048621" name="Rectangle 16"/>
          <p:cNvSpPr/>
          <p:nvPr/>
        </p:nvSpPr>
        <p:spPr>
          <a:xfrm>
            <a:off x="2889885" y="2169795"/>
            <a:ext cx="5725795" cy="3202940"/>
          </a:xfrm>
          <a:prstGeom prst="rect"/>
          <a:solidFill>
            <a:srgbClr val="000066"/>
          </a:solidFill>
          <a:ln w="9525" cap="flat" cmpd="sng">
            <a:solidFill>
              <a:srgbClr val="FF0000"/>
            </a:solidFill>
            <a:prstDash val="solid"/>
            <a:miter/>
            <a:headEnd type="none" w="med" len="med"/>
            <a:tailEnd type="none" w="med" len="med"/>
          </a:ln>
        </p:spPr>
        <p:txBody>
          <a:bodyPr anchor="t" bIns="46038" lIns="92075" rIns="92075" tIns="46038"/>
          <a:p>
            <a:pPr indent="-342900" marL="342900">
              <a:lnSpc>
                <a:spcPct val="150000"/>
              </a:lnSpc>
              <a:spcBef>
                <a:spcPts val="1000"/>
              </a:spcBef>
              <a:buClr>
                <a:schemeClr val="accent2"/>
              </a:buClr>
              <a:buSzPct val="80000"/>
              <a:buFont typeface="Wingdings" panose="05000000000000000000" pitchFamily="2" charset="2"/>
            </a:pPr>
            <a:r>
              <a:rPr dirty="0" sz="2000">
                <a:solidFill>
                  <a:srgbClr val="00FF00"/>
                </a:solidFill>
                <a:latin typeface="Sylfaen" panose="010A0502050306030303" charset="0"/>
                <a:ea typeface="微软雅黑" panose="020B0503020204020204" pitchFamily="34" charset="-122"/>
                <a:cs typeface="Sylfaen" panose="010A0502050306030303" charset="0"/>
                <a:sym typeface="+mn-ea"/>
              </a:rPr>
              <a:t>第</a:t>
            </a:r>
            <a:r>
              <a:rPr dirty="0" sz="2000" lang="en-US">
                <a:solidFill>
                  <a:srgbClr val="00FF00"/>
                </a:solidFill>
                <a:latin typeface="Sylfaen" panose="010A0502050306030303" charset="0"/>
                <a:ea typeface="微软雅黑" panose="020B0503020204020204" pitchFamily="34" charset="-122"/>
                <a:cs typeface="Sylfaen" panose="010A0502050306030303" charset="0"/>
                <a:sym typeface="+mn-ea"/>
              </a:rPr>
              <a:t>7</a:t>
            </a:r>
            <a:r>
              <a:rPr dirty="0" sz="2000">
                <a:solidFill>
                  <a:srgbClr val="00FF00"/>
                </a:solidFill>
                <a:latin typeface="Sylfaen" panose="010A0502050306030303" charset="0"/>
                <a:ea typeface="微软雅黑" panose="020B0503020204020204" pitchFamily="34" charset="-122"/>
                <a:cs typeface="Sylfaen" panose="010A0502050306030303" charset="0"/>
                <a:sym typeface="+mn-ea"/>
              </a:rPr>
              <a:t>讲 工程的质量管理与监督验收</a:t>
            </a:r>
            <a:endParaRPr dirty="0" sz="2000">
              <a:solidFill>
                <a:srgbClr val="00FF00"/>
              </a:solidFill>
              <a:latin typeface="Sylfaen" panose="010A0502050306030303" charset="0"/>
              <a:ea typeface="微软雅黑" panose="020B0503020204020204" pitchFamily="34" charset="-122"/>
              <a:cs typeface="Sylfaen" panose="010A0502050306030303" charset="0"/>
              <a:sym typeface="+mn-ea"/>
            </a:endParaRPr>
          </a:p>
          <a:p>
            <a:pPr>
              <a:lnSpc>
                <a:spcPct val="130000"/>
              </a:lnSpc>
              <a:spcBef>
                <a:spcPts val="1600"/>
              </a:spcBef>
              <a:spcAft>
                <a:spcPts val="0"/>
              </a:spcAft>
              <a:buClr>
                <a:schemeClr val="accent2"/>
              </a:buClr>
              <a:buSzPct val="80000"/>
              <a:buNone/>
            </a:pPr>
            <a:r>
              <a:rPr altLang="en-US" dirty="0" sz="1600" lang="zh-CN">
                <a:solidFill>
                  <a:srgbClr val="00FFFF"/>
                </a:solidFill>
                <a:latin typeface="Sylfaen" panose="010A0502050306030303" charset="0"/>
                <a:ea typeface="微软雅黑" panose="020B0503020204020204" pitchFamily="34" charset="-122"/>
                <a:cs typeface="Sylfaen" panose="010A0502050306030303" charset="0"/>
                <a:sym typeface="+mn-ea"/>
              </a:rPr>
              <a:t>知识点</a:t>
            </a:r>
            <a:r>
              <a:rPr dirty="0" sz="1600" lang="en-US">
                <a:solidFill>
                  <a:srgbClr val="00FFFF"/>
                </a:solidFill>
                <a:latin typeface="Sylfaen" panose="010A0502050306030303" charset="0"/>
                <a:ea typeface="微软雅黑" panose="020B0503020204020204" pitchFamily="34" charset="-122"/>
                <a:cs typeface="Sylfaen" panose="010A0502050306030303" charset="0"/>
                <a:sym typeface="+mn-ea"/>
              </a:rPr>
              <a:t>1</a:t>
            </a:r>
            <a:r>
              <a:rPr altLang="en-US" dirty="0" sz="1600" lang="zh-CN">
                <a:solidFill>
                  <a:srgbClr val="00FFFF"/>
                </a:solidFill>
                <a:latin typeface="Sylfaen" panose="010A0502050306030303" charset="0"/>
                <a:ea typeface="微软雅黑" panose="020B0503020204020204" pitchFamily="34" charset="-122"/>
                <a:cs typeface="Sylfaen" panose="010A0502050306030303" charset="0"/>
                <a:sym typeface="+mn-ea"/>
              </a:rPr>
              <a:t>. </a:t>
            </a:r>
            <a:r>
              <a:rPr altLang="en-US" dirty="0" sz="1600" lang="zh-CN">
                <a:solidFill>
                  <a:srgbClr val="CC0000"/>
                </a:solidFill>
                <a:latin typeface="黑体" panose="02010609060101010101" pitchFamily="2" charset="-122"/>
                <a:ea typeface="黑体" panose="02010609060101010101" pitchFamily="2" charset="-122"/>
                <a:sym typeface="宋体" panose="02010600030101010101" pitchFamily="2" charset="-122"/>
              </a:rPr>
              <a:t> </a:t>
            </a:r>
            <a:r>
              <a:rPr altLang="en-US" dirty="0" sz="1600" lang="zh-CN">
                <a:solidFill>
                  <a:srgbClr val="FFFFFF"/>
                </a:solidFill>
                <a:latin typeface="微软雅黑" panose="020B0503020204020204" pitchFamily="34" charset="-122"/>
                <a:ea typeface="微软雅黑" panose="020B0503020204020204" pitchFamily="34" charset="-122"/>
                <a:sym typeface="宋体" panose="02010600030101010101" pitchFamily="2" charset="-122"/>
              </a:rPr>
              <a:t>工程质量管理策划</a:t>
            </a:r>
            <a:endParaRPr altLang="en-US" dirty="0" sz="1600" lang="zh-CN">
              <a:solidFill>
                <a:srgbClr val="CC0000"/>
              </a:solidFill>
              <a:latin typeface="黑体" panose="02010609060101010101" pitchFamily="2" charset="-122"/>
              <a:ea typeface="黑体" panose="02010609060101010101" pitchFamily="2" charset="-122"/>
            </a:endParaRPr>
          </a:p>
          <a:p>
            <a:pPr>
              <a:lnSpc>
                <a:spcPct val="130000"/>
              </a:lnSpc>
              <a:spcBef>
                <a:spcPts val="1000"/>
              </a:spcBef>
              <a:buClr>
                <a:schemeClr val="accent2"/>
              </a:buClr>
              <a:buSzPct val="80000"/>
              <a:buNone/>
            </a:pPr>
            <a:r>
              <a:rPr altLang="en-US" dirty="0" sz="1600" lang="zh-CN">
                <a:solidFill>
                  <a:srgbClr val="00FFFF"/>
                </a:solidFill>
                <a:latin typeface="Sylfaen" panose="010A0502050306030303" charset="0"/>
                <a:ea typeface="微软雅黑" panose="020B0503020204020204" pitchFamily="34" charset="-122"/>
                <a:cs typeface="Sylfaen" panose="010A0502050306030303" charset="0"/>
                <a:sym typeface="+mn-ea"/>
              </a:rPr>
              <a:t>知识点</a:t>
            </a:r>
            <a:r>
              <a:rPr dirty="0" sz="1600" lang="en-US">
                <a:solidFill>
                  <a:srgbClr val="00FFFF"/>
                </a:solidFill>
                <a:latin typeface="Sylfaen" panose="010A0502050306030303" charset="0"/>
                <a:ea typeface="微软雅黑" panose="020B0503020204020204" pitchFamily="34" charset="-122"/>
                <a:cs typeface="Sylfaen" panose="010A0502050306030303" charset="0"/>
                <a:sym typeface="+mn-ea"/>
              </a:rPr>
              <a:t>2</a:t>
            </a:r>
            <a:r>
              <a:rPr altLang="en-US" dirty="0" sz="1600" lang="zh-CN">
                <a:solidFill>
                  <a:srgbClr val="00FFFF"/>
                </a:solidFill>
                <a:latin typeface="Sylfaen" panose="010A0502050306030303" charset="0"/>
                <a:ea typeface="微软雅黑" panose="020B0503020204020204" pitchFamily="34" charset="-122"/>
                <a:cs typeface="Sylfaen" panose="010A0502050306030303" charset="0"/>
                <a:sym typeface="+mn-ea"/>
              </a:rPr>
              <a:t>. </a:t>
            </a:r>
            <a:r>
              <a:rPr altLang="en-US" dirty="0" sz="1600" lang="zh-CN">
                <a:solidFill>
                  <a:srgbClr val="CC0000"/>
                </a:solidFill>
                <a:latin typeface="黑体" panose="02010609060101010101" pitchFamily="2" charset="-122"/>
                <a:ea typeface="黑体" panose="02010609060101010101" pitchFamily="2" charset="-122"/>
                <a:sym typeface="宋体" panose="02010600030101010101" pitchFamily="2" charset="-122"/>
              </a:rPr>
              <a:t> </a:t>
            </a:r>
            <a:r>
              <a:rPr altLang="en-US" dirty="0" sz="1600" lang="zh-CN">
                <a:solidFill>
                  <a:srgbClr val="FFFFFF"/>
                </a:solidFill>
                <a:latin typeface="微软雅黑" panose="020B0503020204020204" pitchFamily="34" charset="-122"/>
                <a:ea typeface="微软雅黑" panose="020B0503020204020204" pitchFamily="34" charset="-122"/>
                <a:sym typeface="宋体" panose="02010600030101010101" pitchFamily="2" charset="-122"/>
              </a:rPr>
              <a:t>工程质量控制方法</a:t>
            </a:r>
            <a:endParaRPr altLang="en-US" dirty="0" sz="1600" lang="zh-CN">
              <a:solidFill>
                <a:srgbClr val="CC0000"/>
              </a:solidFill>
              <a:latin typeface="微软雅黑" panose="020B0503020204020204" pitchFamily="34" charset="-122"/>
              <a:ea typeface="微软雅黑" panose="020B0503020204020204" pitchFamily="34" charset="-122"/>
            </a:endParaRPr>
          </a:p>
          <a:p>
            <a:pPr>
              <a:lnSpc>
                <a:spcPct val="130000"/>
              </a:lnSpc>
              <a:spcBef>
                <a:spcPts val="1000"/>
              </a:spcBef>
              <a:buClr>
                <a:schemeClr val="accent2"/>
              </a:buClr>
              <a:buSzPct val="80000"/>
              <a:buNone/>
            </a:pPr>
            <a:r>
              <a:rPr altLang="en-US" dirty="0" sz="1600" lang="zh-CN">
                <a:solidFill>
                  <a:srgbClr val="00FFFF"/>
                </a:solidFill>
                <a:latin typeface="Sylfaen" panose="010A0502050306030303" charset="0"/>
                <a:ea typeface="微软雅黑" panose="020B0503020204020204" pitchFamily="34" charset="-122"/>
                <a:cs typeface="Sylfaen" panose="010A0502050306030303" charset="0"/>
                <a:sym typeface="+mn-ea"/>
              </a:rPr>
              <a:t>知识点</a:t>
            </a:r>
            <a:r>
              <a:rPr dirty="0" sz="1600" lang="en-US">
                <a:solidFill>
                  <a:srgbClr val="00FFFF"/>
                </a:solidFill>
                <a:latin typeface="Sylfaen" panose="010A0502050306030303" charset="0"/>
                <a:ea typeface="微软雅黑" panose="020B0503020204020204" pitchFamily="34" charset="-122"/>
                <a:cs typeface="Sylfaen" panose="010A0502050306030303" charset="0"/>
                <a:sym typeface="+mn-ea"/>
              </a:rPr>
              <a:t>3</a:t>
            </a:r>
            <a:r>
              <a:rPr altLang="en-US" dirty="0" sz="1600" lang="zh-CN">
                <a:solidFill>
                  <a:srgbClr val="00FFFF"/>
                </a:solidFill>
                <a:latin typeface="Sylfaen" panose="010A0502050306030303" charset="0"/>
                <a:ea typeface="微软雅黑" panose="020B0503020204020204" pitchFamily="34" charset="-122"/>
                <a:cs typeface="Sylfaen" panose="010A0502050306030303" charset="0"/>
                <a:sym typeface="+mn-ea"/>
              </a:rPr>
              <a:t>. </a:t>
            </a:r>
            <a:r>
              <a:rPr altLang="en-US" dirty="0" sz="1600" lang="zh-CN">
                <a:solidFill>
                  <a:srgbClr val="CC0000"/>
                </a:solidFill>
                <a:latin typeface="黑体" panose="02010609060101010101" pitchFamily="2" charset="-122"/>
                <a:ea typeface="黑体" panose="02010609060101010101" pitchFamily="2" charset="-122"/>
                <a:sym typeface="宋体" panose="02010600030101010101" pitchFamily="2" charset="-122"/>
              </a:rPr>
              <a:t> </a:t>
            </a:r>
            <a:r>
              <a:rPr altLang="en-US" dirty="0" sz="1600" lang="zh-CN">
                <a:solidFill>
                  <a:srgbClr val="FFFFFF"/>
                </a:solidFill>
                <a:latin typeface="微软雅黑" panose="020B0503020204020204" pitchFamily="34" charset="-122"/>
                <a:ea typeface="微软雅黑" panose="020B0503020204020204" pitchFamily="34" charset="-122"/>
                <a:sym typeface="+mn-ea"/>
              </a:rPr>
              <a:t>工程的监督与验收</a:t>
            </a:r>
            <a:endParaRPr altLang="en-US" dirty="0" sz="1600" lang="zh-CN">
              <a:solidFill>
                <a:srgbClr val="FFFFFF"/>
              </a:solidFill>
              <a:latin typeface="微软雅黑" panose="020B0503020204020204" pitchFamily="34" charset="-122"/>
              <a:ea typeface="微软雅黑" panose="020B0503020204020204" pitchFamily="34" charset="-122"/>
              <a:sym typeface="+mn-ea"/>
            </a:endParaRPr>
          </a:p>
          <a:p>
            <a:pPr>
              <a:lnSpc>
                <a:spcPct val="130000"/>
              </a:lnSpc>
              <a:spcBef>
                <a:spcPts val="1000"/>
              </a:spcBef>
              <a:buClr>
                <a:schemeClr val="accent2"/>
              </a:buClr>
              <a:buSzPct val="80000"/>
              <a:buNone/>
            </a:pPr>
            <a:r>
              <a:rPr altLang="en-US" dirty="0" sz="1600" lang="zh-CN">
                <a:solidFill>
                  <a:srgbClr val="00FFFF"/>
                </a:solidFill>
                <a:latin typeface="Sylfaen" panose="010A0502050306030303" charset="0"/>
                <a:ea typeface="微软雅黑" panose="020B0503020204020204" pitchFamily="34" charset="-122"/>
                <a:cs typeface="Sylfaen" panose="010A0502050306030303" charset="0"/>
                <a:sym typeface="+mn-ea"/>
              </a:rPr>
              <a:t>知识点</a:t>
            </a:r>
            <a:r>
              <a:rPr dirty="0" sz="1600" lang="en-US">
                <a:solidFill>
                  <a:srgbClr val="00FFFF"/>
                </a:solidFill>
                <a:latin typeface="Sylfaen" panose="010A0502050306030303" charset="0"/>
                <a:ea typeface="微软雅黑" panose="020B0503020204020204" pitchFamily="34" charset="-122"/>
                <a:cs typeface="Sylfaen" panose="010A0502050306030303" charset="0"/>
                <a:sym typeface="+mn-ea"/>
              </a:rPr>
              <a:t>4</a:t>
            </a:r>
            <a:r>
              <a:rPr altLang="en-US" dirty="0" sz="1600" lang="zh-CN">
                <a:solidFill>
                  <a:srgbClr val="00FFFF"/>
                </a:solidFill>
                <a:latin typeface="Sylfaen" panose="010A0502050306030303" charset="0"/>
                <a:ea typeface="微软雅黑" panose="020B0503020204020204" pitchFamily="34" charset="-122"/>
                <a:cs typeface="Sylfaen" panose="010A0502050306030303" charset="0"/>
                <a:sym typeface="+mn-ea"/>
              </a:rPr>
              <a:t>. </a:t>
            </a:r>
            <a:r>
              <a:rPr altLang="en-US" dirty="0" sz="1600" lang="zh-CN">
                <a:solidFill>
                  <a:srgbClr val="CC0000"/>
                </a:solidFill>
                <a:latin typeface="黑体" panose="02010609060101010101" pitchFamily="2" charset="-122"/>
                <a:ea typeface="黑体" panose="02010609060101010101" pitchFamily="2" charset="-122"/>
                <a:sym typeface="宋体" panose="02010600030101010101" pitchFamily="2" charset="-122"/>
              </a:rPr>
              <a:t> </a:t>
            </a:r>
            <a:r>
              <a:rPr altLang="en-US" dirty="0" sz="1600" lang="zh-CN">
                <a:solidFill>
                  <a:srgbClr val="FFFFFF"/>
                </a:solidFill>
                <a:latin typeface="微软雅黑" panose="020B0503020204020204" pitchFamily="34" charset="-122"/>
                <a:ea typeface="微软雅黑" panose="020B0503020204020204" pitchFamily="34" charset="-122"/>
                <a:sym typeface="宋体" panose="02010600030101010101" pitchFamily="2" charset="-122"/>
              </a:rPr>
              <a:t>工程实施的后评价</a:t>
            </a:r>
            <a:r>
              <a:rPr altLang="en-US" dirty="0" sz="1600" lang="zh-CN">
                <a:solidFill>
                  <a:srgbClr val="CC0000"/>
                </a:solidFill>
                <a:ea typeface="微软雅黑" panose="020B0503020204020204" pitchFamily="34" charset="-122"/>
                <a:sym typeface="+mn-ea"/>
              </a:rPr>
              <a:t> </a:t>
            </a:r>
            <a:r>
              <a:rPr altLang="en-US" dirty="0" sz="1600" lang="zh-CN">
                <a:solidFill>
                  <a:srgbClr val="CC0000"/>
                </a:solidFill>
                <a:ea typeface="微软雅黑" panose="020B0503020204020204" pitchFamily="34" charset="-122"/>
                <a:sym typeface="宋体" panose="02010600030101010101" pitchFamily="2" charset="-122"/>
              </a:rPr>
              <a:t>                    </a:t>
            </a:r>
            <a:endParaRPr altLang="en-US" dirty="0" sz="1600" lang="zh-CN">
              <a:solidFill>
                <a:srgbClr val="CC0000"/>
              </a:solidFill>
              <a:latin typeface="黑体" panose="02010609060101010101" pitchFamily="2" charset="-122"/>
              <a:ea typeface="黑体" panose="02010609060101010101" pitchFamily="2" charset="-122"/>
            </a:endParaRPr>
          </a:p>
          <a:p>
            <a:pPr>
              <a:lnSpc>
                <a:spcPct val="130000"/>
              </a:lnSpc>
              <a:spcBef>
                <a:spcPts val="1000"/>
              </a:spcBef>
              <a:spcAft>
                <a:spcPts val="0"/>
              </a:spcAft>
              <a:buClr>
                <a:schemeClr val="accent2"/>
              </a:buClr>
              <a:buSzPct val="80000"/>
              <a:buNone/>
            </a:pPr>
            <a:r>
              <a:rPr altLang="en-US" dirty="0" sz="1600" lang="zh-CN">
                <a:solidFill>
                  <a:srgbClr val="00FFFF"/>
                </a:solidFill>
                <a:latin typeface="Sylfaen" panose="010A0502050306030303" charset="0"/>
                <a:ea typeface="微软雅黑" panose="020B0503020204020204" pitchFamily="34" charset="-122"/>
                <a:cs typeface="Sylfaen" panose="010A0502050306030303" charset="0"/>
                <a:sym typeface="+mn-ea"/>
              </a:rPr>
              <a:t>案例讨论</a:t>
            </a:r>
            <a:r>
              <a:rPr altLang="en-US" dirty="0" sz="1600" lang="zh-CN">
                <a:solidFill>
                  <a:srgbClr val="CC0000"/>
                </a:solidFill>
                <a:latin typeface="黑体" panose="02010609060101010101" pitchFamily="2" charset="-122"/>
                <a:ea typeface="黑体" panose="02010609060101010101" pitchFamily="2" charset="-122"/>
                <a:sym typeface="宋体" panose="02010600030101010101" pitchFamily="2" charset="-122"/>
              </a:rPr>
              <a:t> </a:t>
            </a:r>
            <a:r>
              <a:rPr altLang="en-US" dirty="0" sz="1600" lang="zh-CN">
                <a:solidFill>
                  <a:srgbClr val="FFFFFF"/>
                </a:solidFill>
                <a:latin typeface="微软雅黑" panose="020B0503020204020204" pitchFamily="34" charset="-122"/>
                <a:ea typeface="微软雅黑" panose="020B0503020204020204" pitchFamily="34" charset="-122"/>
                <a:sym typeface="+mn-ea"/>
              </a:rPr>
              <a:t>SXTZ大厦主楼工程进度、费用和质量的集成管理</a:t>
            </a:r>
            <a:endParaRPr altLang="en-US" dirty="0" sz="1600" lang="zh-CN">
              <a:latin typeface="Sylfaen" panose="010A0502050306030303" charset="0"/>
              <a:ea typeface="微软雅黑" panose="020B0503020204020204" pitchFamily="34" charset="-122"/>
              <a:cs typeface="Sylfaen" panose="010A0502050306030303" charset="0"/>
            </a:endParaRPr>
          </a:p>
        </p:txBody>
      </p:sp>
    </p:spTree>
  </p:cSld>
  <p:clrMapOvr>
    <a:masterClrMapping/>
  </p:clrMapOvr>
  <p:transition spd="slow">
    <p:zoom/>
  </p:transition>
  <p:timing>
    <p:tnLst>
      <p:par>
        <p:cTn dur="indefinite" id="1" nodeType="tmRoot" restart="never">
          <p:childTnLst>
            <p:seq concurrent="1" nextAc="seek">
              <p:cTn dur="indefinite" id="2" nodeType="mainSeq">
                <p:childTnLst>
                  <p:par>
                    <p:cTn fill="hold" id="3">
                      <p:stCondLst>
                        <p:cond delay="indefinite"/>
                      </p:stCondLst>
                      <p:childTnLst>
                        <p:par>
                          <p:cTn fill="hold" id="4">
                            <p:stCondLst>
                              <p:cond delay="0"/>
                            </p:stCondLst>
                            <p:childTnLst>
                              <p:par>
                                <p:cTn fill="hold" grpId="0" id="5" nodeType="clickEffect" presetClass="entr" presetID="2" presetSubtype="2">
                                  <p:stCondLst>
                                    <p:cond delay="0"/>
                                  </p:stCondLst>
                                  <p:childTnLst>
                                    <p:set>
                                      <p:cBhvr>
                                        <p:cTn dur="1" fill="hold" id="6">
                                          <p:stCondLst>
                                            <p:cond delay="0"/>
                                          </p:stCondLst>
                                        </p:cTn>
                                        <p:tgtEl>
                                          <p:spTgt spid="1048616"/>
                                        </p:tgtEl>
                                        <p:attrNameLst>
                                          <p:attrName>style.visibility</p:attrName>
                                        </p:attrNameLst>
                                      </p:cBhvr>
                                      <p:to>
                                        <p:strVal val="visible"/>
                                      </p:to>
                                    </p:set>
                                    <p:anim calcmode="lin" valueType="num">
                                      <p:cBhvr additive="base">
                                        <p:cTn dur="2000" fill="hold" id="7"/>
                                        <p:tgtEl>
                                          <p:spTgt spid="1048616"/>
                                        </p:tgtEl>
                                        <p:attrNameLst>
                                          <p:attrName>ppt_x</p:attrName>
                                        </p:attrNameLst>
                                      </p:cBhvr>
                                      <p:tavLst>
                                        <p:tav tm="0">
                                          <p:val>
                                            <p:strVal val="1+#ppt_w/2"/>
                                          </p:val>
                                        </p:tav>
                                        <p:tav tm="100000">
                                          <p:val>
                                            <p:strVal val="#ppt_x"/>
                                          </p:val>
                                        </p:tav>
                                      </p:tavLst>
                                    </p:anim>
                                    <p:anim calcmode="lin" valueType="num">
                                      <p:cBhvr additive="base">
                                        <p:cTn dur="2000" fill="hold" id="8"/>
                                        <p:tgtEl>
                                          <p:spTgt spid="1048616"/>
                                        </p:tgtEl>
                                        <p:attrNameLst>
                                          <p:attrName>ppt_y</p:attrName>
                                        </p:attrNameLst>
                                      </p:cBhvr>
                                      <p:tavLst>
                                        <p:tav tm="0">
                                          <p:val>
                                            <p:strVal val="#ppt_y"/>
                                          </p:val>
                                        </p:tav>
                                        <p:tav tm="100000">
                                          <p:val>
                                            <p:strVal val="#ppt_y"/>
                                          </p:val>
                                        </p:tav>
                                      </p:tavLst>
                                    </p:anim>
                                  </p:childTnLst>
                                </p:cTn>
                              </p:par>
                            </p:childTnLst>
                          </p:cTn>
                        </p:par>
                      </p:childTnLst>
                    </p:cTn>
                  </p:par>
                  <p:par>
                    <p:cTn fill="hold" id="9">
                      <p:stCondLst>
                        <p:cond delay="indefinite"/>
                      </p:stCondLst>
                      <p:childTnLst>
                        <p:par>
                          <p:cTn fill="hold" id="10">
                            <p:stCondLst>
                              <p:cond delay="0"/>
                            </p:stCondLst>
                            <p:childTnLst>
                              <p:par>
                                <p:cTn fill="hold" grpId="0" id="11" nodeType="clickEffect" presetClass="entr" presetID="2" presetSubtype="2">
                                  <p:stCondLst>
                                    <p:cond delay="0"/>
                                  </p:stCondLst>
                                  <p:childTnLst>
                                    <p:set>
                                      <p:cBhvr>
                                        <p:cTn dur="1" fill="hold" id="12">
                                          <p:stCondLst>
                                            <p:cond delay="0"/>
                                          </p:stCondLst>
                                        </p:cTn>
                                        <p:tgtEl>
                                          <p:spTgt spid="1048617"/>
                                        </p:tgtEl>
                                        <p:attrNameLst>
                                          <p:attrName>style.visibility</p:attrName>
                                        </p:attrNameLst>
                                      </p:cBhvr>
                                      <p:to>
                                        <p:strVal val="visible"/>
                                      </p:to>
                                    </p:set>
                                    <p:anim calcmode="lin" valueType="num">
                                      <p:cBhvr additive="base">
                                        <p:cTn dur="2000" fill="hold" id="13"/>
                                        <p:tgtEl>
                                          <p:spTgt spid="1048617"/>
                                        </p:tgtEl>
                                        <p:attrNameLst>
                                          <p:attrName>ppt_x</p:attrName>
                                        </p:attrNameLst>
                                      </p:cBhvr>
                                      <p:tavLst>
                                        <p:tav tm="0">
                                          <p:val>
                                            <p:strVal val="1+#ppt_w/2"/>
                                          </p:val>
                                        </p:tav>
                                        <p:tav tm="100000">
                                          <p:val>
                                            <p:strVal val="#ppt_x"/>
                                          </p:val>
                                        </p:tav>
                                      </p:tavLst>
                                    </p:anim>
                                    <p:anim calcmode="lin" valueType="num">
                                      <p:cBhvr additive="base">
                                        <p:cTn dur="2000" fill="hold" id="14"/>
                                        <p:tgtEl>
                                          <p:spTgt spid="1048617"/>
                                        </p:tgtEl>
                                        <p:attrNameLst>
                                          <p:attrName>ppt_y</p:attrName>
                                        </p:attrNameLst>
                                      </p:cBhvr>
                                      <p:tavLst>
                                        <p:tav tm="0">
                                          <p:val>
                                            <p:strVal val="#ppt_y"/>
                                          </p:val>
                                        </p:tav>
                                        <p:tav tm="100000">
                                          <p:val>
                                            <p:strVal val="#ppt_y"/>
                                          </p:val>
                                        </p:tav>
                                      </p:tavLst>
                                    </p:anim>
                                  </p:childTnLst>
                                </p:cTn>
                              </p:par>
                            </p:childTnLst>
                          </p:cTn>
                        </p:par>
                      </p:childTnLst>
                    </p:cTn>
                  </p:par>
                  <p:par>
                    <p:cTn fill="hold" id="15">
                      <p:stCondLst>
                        <p:cond delay="indefinite"/>
                      </p:stCondLst>
                      <p:childTnLst>
                        <p:par>
                          <p:cTn fill="hold" id="16">
                            <p:stCondLst>
                              <p:cond delay="0"/>
                            </p:stCondLst>
                            <p:childTnLst>
                              <p:par>
                                <p:cTn fill="hold" grpId="0" id="17" nodeType="clickEffect" presetClass="entr" presetID="2" presetSubtype="2">
                                  <p:stCondLst>
                                    <p:cond delay="0"/>
                                  </p:stCondLst>
                                  <p:childTnLst>
                                    <p:set>
                                      <p:cBhvr>
                                        <p:cTn dur="1" fill="hold" id="18">
                                          <p:stCondLst>
                                            <p:cond delay="0"/>
                                          </p:stCondLst>
                                        </p:cTn>
                                        <p:tgtEl>
                                          <p:spTgt spid="1048618"/>
                                        </p:tgtEl>
                                        <p:attrNameLst>
                                          <p:attrName>style.visibility</p:attrName>
                                        </p:attrNameLst>
                                      </p:cBhvr>
                                      <p:to>
                                        <p:strVal val="visible"/>
                                      </p:to>
                                    </p:set>
                                    <p:anim calcmode="lin" valueType="num">
                                      <p:cBhvr additive="base">
                                        <p:cTn dur="2000" fill="hold" id="19"/>
                                        <p:tgtEl>
                                          <p:spTgt spid="1048618"/>
                                        </p:tgtEl>
                                        <p:attrNameLst>
                                          <p:attrName>ppt_x</p:attrName>
                                        </p:attrNameLst>
                                      </p:cBhvr>
                                      <p:tavLst>
                                        <p:tav tm="0">
                                          <p:val>
                                            <p:strVal val="1+#ppt_w/2"/>
                                          </p:val>
                                        </p:tav>
                                        <p:tav tm="100000">
                                          <p:val>
                                            <p:strVal val="#ppt_x"/>
                                          </p:val>
                                        </p:tav>
                                      </p:tavLst>
                                    </p:anim>
                                    <p:anim calcmode="lin" valueType="num">
                                      <p:cBhvr additive="base">
                                        <p:cTn dur="2000" fill="hold" id="20"/>
                                        <p:tgtEl>
                                          <p:spTgt spid="1048618"/>
                                        </p:tgtEl>
                                        <p:attrNameLst>
                                          <p:attrName>ppt_y</p:attrName>
                                        </p:attrNameLst>
                                      </p:cBhvr>
                                      <p:tavLst>
                                        <p:tav tm="0">
                                          <p:val>
                                            <p:strVal val="#ppt_y"/>
                                          </p:val>
                                        </p:tav>
                                        <p:tav tm="100000">
                                          <p:val>
                                            <p:strVal val="#ppt_y"/>
                                          </p:val>
                                        </p:tav>
                                      </p:tavLst>
                                    </p:anim>
                                  </p:childTnLst>
                                </p:cTn>
                              </p:par>
                            </p:childTnLst>
                          </p:cTn>
                        </p:par>
                      </p:childTnLst>
                    </p:cTn>
                  </p:par>
                  <p:par>
                    <p:cTn fill="hold" id="21">
                      <p:stCondLst>
                        <p:cond delay="indefinite"/>
                      </p:stCondLst>
                      <p:childTnLst>
                        <p:par>
                          <p:cTn fill="hold" id="22">
                            <p:stCondLst>
                              <p:cond delay="0"/>
                            </p:stCondLst>
                            <p:childTnLst>
                              <p:par>
                                <p:cTn fill="hold" grpId="0" id="23" nodeType="clickEffect" presetClass="entr" presetID="2" presetSubtype="2">
                                  <p:stCondLst>
                                    <p:cond delay="0"/>
                                  </p:stCondLst>
                                  <p:childTnLst>
                                    <p:set>
                                      <p:cBhvr>
                                        <p:cTn dur="1" fill="hold" id="24">
                                          <p:stCondLst>
                                            <p:cond delay="0"/>
                                          </p:stCondLst>
                                        </p:cTn>
                                        <p:tgtEl>
                                          <p:spTgt spid="1048619"/>
                                        </p:tgtEl>
                                        <p:attrNameLst>
                                          <p:attrName>style.visibility</p:attrName>
                                        </p:attrNameLst>
                                      </p:cBhvr>
                                      <p:to>
                                        <p:strVal val="visible"/>
                                      </p:to>
                                    </p:set>
                                    <p:anim calcmode="lin" valueType="num">
                                      <p:cBhvr additive="base">
                                        <p:cTn dur="2000" fill="hold" id="25"/>
                                        <p:tgtEl>
                                          <p:spTgt spid="1048619"/>
                                        </p:tgtEl>
                                        <p:attrNameLst>
                                          <p:attrName>ppt_x</p:attrName>
                                        </p:attrNameLst>
                                      </p:cBhvr>
                                      <p:tavLst>
                                        <p:tav tm="0">
                                          <p:val>
                                            <p:strVal val="1+#ppt_w/2"/>
                                          </p:val>
                                        </p:tav>
                                        <p:tav tm="100000">
                                          <p:val>
                                            <p:strVal val="#ppt_x"/>
                                          </p:val>
                                        </p:tav>
                                      </p:tavLst>
                                    </p:anim>
                                    <p:anim calcmode="lin" valueType="num">
                                      <p:cBhvr additive="base">
                                        <p:cTn dur="2000" fill="hold" id="26"/>
                                        <p:tgtEl>
                                          <p:spTgt spid="1048619"/>
                                        </p:tgtEl>
                                        <p:attrNameLst>
                                          <p:attrName>ppt_y</p:attrName>
                                        </p:attrNameLst>
                                      </p:cBhvr>
                                      <p:tavLst>
                                        <p:tav tm="0">
                                          <p:val>
                                            <p:strVal val="#ppt_y"/>
                                          </p:val>
                                        </p:tav>
                                        <p:tav tm="100000">
                                          <p:val>
                                            <p:strVal val="#ppt_y"/>
                                          </p:val>
                                        </p:tav>
                                      </p:tavLst>
                                    </p:anim>
                                  </p:childTnLst>
                                </p:cTn>
                              </p:par>
                            </p:childTnLst>
                          </p:cTn>
                        </p:par>
                      </p:childTnLst>
                    </p:cTn>
                  </p:par>
                  <p:par>
                    <p:cTn fill="hold" id="27">
                      <p:stCondLst>
                        <p:cond delay="indefinite"/>
                      </p:stCondLst>
                      <p:childTnLst>
                        <p:par>
                          <p:cTn fill="hold" id="28">
                            <p:stCondLst>
                              <p:cond delay="0"/>
                            </p:stCondLst>
                            <p:childTnLst>
                              <p:par>
                                <p:cTn fill="hold" grpId="0" id="29" nodeType="clickEffect" presetClass="entr" presetID="2" presetSubtype="2">
                                  <p:stCondLst>
                                    <p:cond delay="0"/>
                                  </p:stCondLst>
                                  <p:childTnLst>
                                    <p:set>
                                      <p:cBhvr>
                                        <p:cTn dur="1" fill="hold" id="30">
                                          <p:stCondLst>
                                            <p:cond delay="0"/>
                                          </p:stCondLst>
                                        </p:cTn>
                                        <p:tgtEl>
                                          <p:spTgt spid="1048620"/>
                                        </p:tgtEl>
                                        <p:attrNameLst>
                                          <p:attrName>style.visibility</p:attrName>
                                        </p:attrNameLst>
                                      </p:cBhvr>
                                      <p:to>
                                        <p:strVal val="visible"/>
                                      </p:to>
                                    </p:set>
                                    <p:anim calcmode="lin" valueType="num">
                                      <p:cBhvr additive="base">
                                        <p:cTn dur="2000" fill="hold" id="31"/>
                                        <p:tgtEl>
                                          <p:spTgt spid="1048620"/>
                                        </p:tgtEl>
                                        <p:attrNameLst>
                                          <p:attrName>ppt_x</p:attrName>
                                        </p:attrNameLst>
                                      </p:cBhvr>
                                      <p:tavLst>
                                        <p:tav tm="0">
                                          <p:val>
                                            <p:strVal val="1+#ppt_w/2"/>
                                          </p:val>
                                        </p:tav>
                                        <p:tav tm="100000">
                                          <p:val>
                                            <p:strVal val="#ppt_x"/>
                                          </p:val>
                                        </p:tav>
                                      </p:tavLst>
                                    </p:anim>
                                    <p:anim calcmode="lin" valueType="num">
                                      <p:cBhvr additive="base">
                                        <p:cTn dur="2000" fill="hold" id="32"/>
                                        <p:tgtEl>
                                          <p:spTgt spid="1048620"/>
                                        </p:tgtEl>
                                        <p:attrNameLst>
                                          <p:attrName>ppt_y</p:attrName>
                                        </p:attrNameLst>
                                      </p:cBhvr>
                                      <p:tavLst>
                                        <p:tav tm="0">
                                          <p:val>
                                            <p:strVal val="#ppt_y"/>
                                          </p:val>
                                        </p:tav>
                                        <p:tav tm="100000">
                                          <p:val>
                                            <p:strVal val="#ppt_y"/>
                                          </p:val>
                                        </p:tav>
                                      </p:tavLst>
                                    </p:anim>
                                  </p:childTnLst>
                                </p:cTn>
                              </p:par>
                            </p:childTnLst>
                          </p:cTn>
                        </p:par>
                      </p:childTnLst>
                    </p:cTn>
                  </p:par>
                  <p:par>
                    <p:cTn fill="hold" id="33">
                      <p:stCondLst>
                        <p:cond delay="indefinite"/>
                      </p:stCondLst>
                      <p:childTnLst>
                        <p:par>
                          <p:cTn fill="hold" id="34">
                            <p:stCondLst>
                              <p:cond delay="0"/>
                            </p:stCondLst>
                            <p:childTnLst>
                              <p:par>
                                <p:cTn fill="hold" grpId="0" id="35" nodeType="clickEffect" presetClass="entr" presetID="2" presetSubtype="2">
                                  <p:stCondLst>
                                    <p:cond delay="0"/>
                                  </p:stCondLst>
                                  <p:childTnLst>
                                    <p:set>
                                      <p:cBhvr>
                                        <p:cTn dur="1" fill="hold" id="36">
                                          <p:stCondLst>
                                            <p:cond delay="0"/>
                                          </p:stCondLst>
                                        </p:cTn>
                                        <p:tgtEl>
                                          <p:spTgt spid="1048621"/>
                                        </p:tgtEl>
                                        <p:attrNameLst>
                                          <p:attrName>style.visibility</p:attrName>
                                        </p:attrNameLst>
                                      </p:cBhvr>
                                      <p:to>
                                        <p:strVal val="visible"/>
                                      </p:to>
                                    </p:set>
                                    <p:anim calcmode="lin" valueType="num">
                                      <p:cBhvr additive="base">
                                        <p:cTn dur="2000" fill="hold" id="37"/>
                                        <p:tgtEl>
                                          <p:spTgt spid="1048621"/>
                                        </p:tgtEl>
                                        <p:attrNameLst>
                                          <p:attrName>ppt_x</p:attrName>
                                        </p:attrNameLst>
                                      </p:cBhvr>
                                      <p:tavLst>
                                        <p:tav tm="0">
                                          <p:val>
                                            <p:strVal val="1+#ppt_w/2"/>
                                          </p:val>
                                        </p:tav>
                                        <p:tav tm="100000">
                                          <p:val>
                                            <p:strVal val="#ppt_x"/>
                                          </p:val>
                                        </p:tav>
                                      </p:tavLst>
                                    </p:anim>
                                    <p:anim calcmode="lin" valueType="num">
                                      <p:cBhvr additive="base">
                                        <p:cTn dur="2000" fill="hold" id="38"/>
                                        <p:tgtEl>
                                          <p:spTgt spid="10486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16" grpId="0" bldLvl="0" animBg="1"/>
      <p:bldP spid="1048617" grpId="0" bldLvl="0" animBg="1"/>
      <p:bldP spid="1048618" grpId="0" bldLvl="0" animBg="1"/>
      <p:bldP spid="1048619" grpId="0" bldLvl="0" animBg="1"/>
      <p:bldP spid="1048620" grpId="0" bldLvl="0" animBg="1"/>
      <p:bldP spid="1048621"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35" name=""/>
        <p:cNvGrpSpPr/>
        <p:nvPr/>
      </p:nvGrpSpPr>
      <p:grpSpPr>
        <a:xfrm/>
      </p:grpSpPr>
      <p:sp>
        <p:nvSpPr>
          <p:cNvPr id="1048626" name="Rectangle 9"/>
          <p:cNvSpPr>
            <a:spLocks noGrp="1"/>
          </p:cNvSpPr>
          <p:nvPr>
            <p:ph type="sldNum" sz="quarter" idx="12"/>
          </p:nvPr>
        </p:nvSpPr>
        <p:spPr/>
        <p:txBody>
          <a:bodyPr anchor="b" bIns="45720" lIns="91440" rIns="91440" tIns="45720" wrap="square"/>
          <a:lstStyle>
            <a:lvl1pPr algn="l" defTabSz="914400" eaLnBrk="1" fontAlgn="base" hangingPunct="1" indent="0" latinLnBrk="0" lvl="0" marL="0" rtl="0">
              <a:lnSpc>
                <a:spcPct val="100000"/>
              </a:lnSpc>
              <a:spcBef>
                <a:spcPct val="0"/>
              </a:spcBef>
              <a:spcAft>
                <a:spcPct val="0"/>
              </a:spcAft>
              <a:buFont typeface="Arial" panose="020B0604020202020204" pitchFamily="34" charset="0"/>
              <a:buNone/>
              <a:defRPr baseline="0" b="1" sz="2400" i="0" kern="1200" u="none">
                <a:solidFill>
                  <a:schemeClr val="tx1"/>
                </a:solidFill>
                <a:latin typeface="Times New Roman" panose="02020603050405020304" pitchFamily="18" charset="0"/>
                <a:ea typeface="宋体" panose="02010600030101010101" pitchFamily="2" charset="-122"/>
              </a:defRPr>
            </a:lvl1pPr>
            <a:lvl2pPr algn="l" defTabSz="914400" eaLnBrk="1" fontAlgn="base" hangingPunct="1" indent="0" latinLnBrk="0" lvl="1" marL="457200" rtl="0">
              <a:lnSpc>
                <a:spcPct val="100000"/>
              </a:lnSpc>
              <a:spcBef>
                <a:spcPct val="0"/>
              </a:spcBef>
              <a:spcAft>
                <a:spcPct val="0"/>
              </a:spcAft>
              <a:buFont typeface="Arial" panose="020B0604020202020204" pitchFamily="34" charset="0"/>
              <a:buNone/>
              <a:defRPr baseline="0" b="1" sz="2400" i="0" kern="1200" u="none">
                <a:solidFill>
                  <a:schemeClr val="tx1"/>
                </a:solidFill>
                <a:latin typeface="Times New Roman" panose="02020603050405020304" pitchFamily="18" charset="0"/>
                <a:ea typeface="宋体" panose="02010600030101010101" pitchFamily="2" charset="-122"/>
                <a:cs typeface="+mn-cs"/>
              </a:defRPr>
            </a:lvl2pPr>
            <a:lvl3pPr algn="l" defTabSz="914400" eaLnBrk="1" fontAlgn="base" hangingPunct="1" indent="0" latinLnBrk="0" lvl="2" marL="914400" rtl="0">
              <a:lnSpc>
                <a:spcPct val="100000"/>
              </a:lnSpc>
              <a:spcBef>
                <a:spcPct val="0"/>
              </a:spcBef>
              <a:spcAft>
                <a:spcPct val="0"/>
              </a:spcAft>
              <a:buFont typeface="Arial" panose="020B0604020202020204" pitchFamily="34" charset="0"/>
              <a:buNone/>
              <a:defRPr baseline="0" b="1" sz="2400" i="0" kern="1200" u="none">
                <a:solidFill>
                  <a:schemeClr val="tx1"/>
                </a:solidFill>
                <a:latin typeface="Times New Roman" panose="02020603050405020304" pitchFamily="18" charset="0"/>
                <a:ea typeface="宋体" panose="02010600030101010101" pitchFamily="2" charset="-122"/>
                <a:cs typeface="+mn-cs"/>
              </a:defRPr>
            </a:lvl3pPr>
            <a:lvl4pPr algn="l" defTabSz="914400" eaLnBrk="1" fontAlgn="base" hangingPunct="1" indent="0" latinLnBrk="0" lvl="3" marL="1371600" rtl="0">
              <a:lnSpc>
                <a:spcPct val="100000"/>
              </a:lnSpc>
              <a:spcBef>
                <a:spcPct val="0"/>
              </a:spcBef>
              <a:spcAft>
                <a:spcPct val="0"/>
              </a:spcAft>
              <a:buFont typeface="Arial" panose="020B0604020202020204" pitchFamily="34" charset="0"/>
              <a:buNone/>
              <a:defRPr baseline="0" b="1" sz="2400" i="0" kern="1200" u="none">
                <a:solidFill>
                  <a:schemeClr val="tx1"/>
                </a:solidFill>
                <a:latin typeface="Times New Roman" panose="02020603050405020304" pitchFamily="18" charset="0"/>
                <a:ea typeface="宋体" panose="02010600030101010101" pitchFamily="2" charset="-122"/>
                <a:cs typeface="+mn-cs"/>
              </a:defRPr>
            </a:lvl4pPr>
            <a:lvl5pPr algn="l" defTabSz="914400" eaLnBrk="1" fontAlgn="base" hangingPunct="1" indent="0" latinLnBrk="0" lvl="4" marL="1828800" rtl="0">
              <a:lnSpc>
                <a:spcPct val="100000"/>
              </a:lnSpc>
              <a:spcBef>
                <a:spcPct val="0"/>
              </a:spcBef>
              <a:spcAft>
                <a:spcPct val="0"/>
              </a:spcAft>
              <a:buFont typeface="Arial" panose="020B0604020202020204" pitchFamily="34" charset="0"/>
              <a:buNone/>
              <a:defRPr baseline="0" b="1" sz="2400" i="0" kern="1200" u="none">
                <a:solidFill>
                  <a:schemeClr val="tx1"/>
                </a:solidFill>
                <a:latin typeface="Times New Roman" panose="02020603050405020304" pitchFamily="18" charset="0"/>
                <a:ea typeface="宋体" panose="02010600030101010101" pitchFamily="2" charset="-122"/>
                <a:cs typeface="+mn-cs"/>
              </a:defRPr>
            </a:lvl5pPr>
          </a:lstStyle>
          <a:p>
            <a:pPr indent="0" lvl="0"/>
            <a:fld id="{9A0DB2DC-4C9A-4742-B13C-FB6460FD3503}" type="slidenum">
              <a:rPr altLang="en-US" b="0" dirty="0" lang="zh-CN">
                <a:latin typeface="Arial" panose="020B0604020202020204" pitchFamily="34" charset="0"/>
              </a:rPr>
              <a:t>8</a:t>
            </a:fld>
            <a:endParaRPr altLang="en-US" b="0" dirty="0" lang="zh-CN">
              <a:latin typeface="Arial" panose="020B0604020202020204" pitchFamily="34" charset="0"/>
            </a:endParaRPr>
          </a:p>
        </p:txBody>
      </p:sp>
      <p:sp>
        <p:nvSpPr>
          <p:cNvPr id="1048627" name="灯片编号占位符 5"/>
          <p:cNvSpPr txBox="1">
            <a:spLocks noGrp="1"/>
          </p:cNvSpPr>
          <p:nvPr/>
        </p:nvSpPr>
        <p:spPr>
          <a:xfrm>
            <a:off x="146050" y="6361113"/>
            <a:ext cx="1905000" cy="457200"/>
          </a:xfrm>
          <a:prstGeom prst="rect"/>
          <a:noFill/>
          <a:ln w="9525">
            <a:noFill/>
          </a:ln>
        </p:spPr>
        <p:txBody>
          <a:bodyPr anchor="b"/>
          <a:p>
            <a:fld id="{9A0DB2DC-4C9A-4742-B13C-FB6460FD3503}" type="slidenum">
              <a:rPr altLang="en-US" b="0" dirty="0" lang="zh-CN">
                <a:latin typeface="Arial" panose="020B0604020202020204" pitchFamily="34" charset="0"/>
              </a:rPr>
              <a:t>8</a:t>
            </a:fld>
            <a:endParaRPr altLang="en-US" b="0" dirty="0" lang="zh-CN">
              <a:latin typeface="Arial" panose="020B0604020202020204" pitchFamily="34" charset="0"/>
            </a:endParaRPr>
          </a:p>
        </p:txBody>
      </p:sp>
      <p:sp>
        <p:nvSpPr>
          <p:cNvPr id="1048628" name="Rectangle 8"/>
          <p:cNvSpPr/>
          <p:nvPr/>
        </p:nvSpPr>
        <p:spPr>
          <a:xfrm>
            <a:off x="914400" y="990600"/>
            <a:ext cx="4071938" cy="685800"/>
          </a:xfrm>
          <a:prstGeom prst="rect"/>
          <a:noFill/>
          <a:ln w="9525">
            <a:noFill/>
          </a:ln>
        </p:spPr>
        <p:txBody>
          <a:bodyPr anchor="t" bIns="46038" lIns="92075" rIns="92075" tIns="46038"/>
          <a:p>
            <a:pPr indent="-342900" marL="342900">
              <a:lnSpc>
                <a:spcPct val="90000"/>
              </a:lnSpc>
              <a:spcBef>
                <a:spcPct val="20000"/>
              </a:spcBef>
              <a:buClr>
                <a:schemeClr val="accent2"/>
              </a:buClr>
              <a:buSzPct val="80000"/>
              <a:buFont typeface="Wingdings" panose="05000000000000000000" pitchFamily="2" charset="2"/>
            </a:pPr>
            <a:r>
              <a:rPr altLang="en-US" dirty="0" sz="3200" lang="zh-CN">
                <a:solidFill>
                  <a:srgbClr val="FFFF00"/>
                </a:solidFill>
                <a:latin typeface="微软雅黑" panose="020B0503020204020204" pitchFamily="34" charset="-122"/>
                <a:ea typeface="微软雅黑" panose="020B0503020204020204" pitchFamily="34" charset="-122"/>
              </a:rPr>
              <a:t>考核方式</a:t>
            </a:r>
            <a:endParaRPr altLang="en-US" dirty="0" sz="3200" lang="zh-CN">
              <a:solidFill>
                <a:srgbClr val="FFFF00"/>
              </a:solidFill>
              <a:latin typeface="微软雅黑" panose="020B0503020204020204" pitchFamily="34" charset="-122"/>
              <a:ea typeface="微软雅黑" panose="020B0503020204020204" pitchFamily="34" charset="-122"/>
            </a:endParaRPr>
          </a:p>
        </p:txBody>
      </p:sp>
      <p:sp>
        <p:nvSpPr>
          <p:cNvPr id="1048629" name="文本占位符 207883"/>
          <p:cNvSpPr>
            <a:spLocks noRot="1" noGrp="1"/>
          </p:cNvSpPr>
          <p:nvPr>
            <p:ph idx="1"/>
          </p:nvPr>
        </p:nvSpPr>
        <p:spPr>
          <a:xfrm>
            <a:off x="827405" y="1922780"/>
            <a:ext cx="7705725" cy="4096385"/>
          </a:xfrm>
        </p:spPr>
        <p:txBody>
          <a:bodyPr anchor="t" bIns="45720" lIns="91440" rIns="91440" tIns="45720" wrap="square"/>
          <a:p>
            <a:pPr eaLnBrk="1" hangingPunct="1" indent="0" marL="0">
              <a:lnSpc>
                <a:spcPct val="130000"/>
              </a:lnSpc>
              <a:buClr>
                <a:srgbClr val="CC0000"/>
              </a:buClr>
              <a:buNone/>
            </a:pPr>
            <a:r>
              <a:rPr altLang="zh-CN" b="1" dirty="0" sz="1800" lang="en-US">
                <a:solidFill>
                  <a:srgbClr val="339933"/>
                </a:solidFill>
                <a:latin typeface="Arial Narrow" panose="020B0606020202030204" pitchFamily="34" charset="0"/>
                <a:ea typeface="微软雅黑" panose="020B0503020204020204" pitchFamily="34" charset="-122"/>
                <a:sym typeface="Arial" panose="020B0604020202020204" pitchFamily="34" charset="0"/>
              </a:rPr>
              <a:t>                </a:t>
            </a:r>
            <a:r>
              <a:rPr altLang="en-US" dirty="0" sz="1600" lang="zh-CN">
                <a:solidFill>
                  <a:srgbClr val="00FF00"/>
                </a:solidFill>
                <a:latin typeface="Arial Narrow" panose="020B0606020202030204" pitchFamily="34" charset="0"/>
                <a:sym typeface="宋体" panose="02010600030101010101" pitchFamily="2" charset="-122"/>
              </a:rPr>
              <a:t>■ </a:t>
            </a:r>
            <a:r>
              <a:rPr altLang="en-US" b="1" dirty="0" sz="1800" kern="1200" kumimoji="0" lang="zh-CN">
                <a:solidFill>
                  <a:srgbClr val="00FFFF"/>
                </a:solidFill>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pitchFamily="34" charset="0"/>
              </a:rPr>
              <a:t>结课考试</a:t>
            </a:r>
            <a:r>
              <a:rPr altLang="en-US" b="1" dirty="0" sz="1800" kern="1200" kumimoji="0" lang="zh-CN">
                <a:solidFill>
                  <a:srgbClr val="00FFFF"/>
                </a:solidFill>
                <a:latin typeface="Times New Roman" panose="02020603050405020304" pitchFamily="18" charset="0"/>
                <a:ea typeface="微软雅黑" panose="020B0503020204020204" pitchFamily="34" charset="-122"/>
                <a:cs typeface="Times New Roman" panose="02020603050405020304" pitchFamily="18" charset="0"/>
                <a:sym typeface="宋体" panose="02010600030101010101" pitchFamily="2" charset="-122"/>
              </a:rPr>
              <a:t>(50%)</a:t>
            </a:r>
            <a:r>
              <a:rPr altLang="en-US" b="1" dirty="0" sz="1800" kern="1200" kumimoji="0" lang="zh-CN">
                <a:solidFill>
                  <a:srgbClr val="FFFFFF"/>
                </a:solidFill>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pitchFamily="34" charset="0"/>
              </a:rPr>
              <a:t>：开卷考试</a:t>
            </a:r>
            <a:r>
              <a:rPr altLang="zh-CN" b="1" dirty="0" sz="1800" kern="1200" kumimoji="0" lang="en-US">
                <a:solidFill>
                  <a:srgbClr val="FFFFFF"/>
                </a:solidFill>
                <a:latin typeface="Times New Roman" panose="02020603050405020304" pitchFamily="18" charset="0"/>
                <a:ea typeface="微软雅黑" panose="020B0503020204020204" pitchFamily="34" charset="-122"/>
                <a:cs typeface="Times New Roman" panose="02020603050405020304" pitchFamily="18" charset="0"/>
                <a:sym typeface="宋体" panose="02010600030101010101" pitchFamily="2" charset="-122"/>
              </a:rPr>
              <a:t>.</a:t>
            </a:r>
            <a:endParaRPr altLang="zh-CN" b="1" dirty="0" sz="1800" kern="1200" kumimoji="0" lang="en-US">
              <a:solidFill>
                <a:srgbClr val="FFFFFF"/>
              </a:solidFill>
              <a:latin typeface="Times New Roman" panose="02020603050405020304" pitchFamily="18" charset="0"/>
              <a:ea typeface="微软雅黑" panose="020B0503020204020204" pitchFamily="34" charset="-122"/>
              <a:cs typeface="Times New Roman" panose="02020603050405020304" pitchFamily="18" charset="0"/>
              <a:sym typeface="宋体" panose="02010600030101010101" pitchFamily="2" charset="-122"/>
            </a:endParaRPr>
          </a:p>
          <a:p>
            <a:pPr eaLnBrk="1" hangingPunct="1">
              <a:lnSpc>
                <a:spcPct val="115000"/>
              </a:lnSpc>
              <a:spcBef>
                <a:spcPts val="800"/>
              </a:spcBef>
              <a:buClr>
                <a:srgbClr val="FF00FF"/>
              </a:buClr>
              <a:buNone/>
            </a:pPr>
            <a:r>
              <a:rPr altLang="zh-CN" b="1" dirty="0" sz="1800" lang="en-US">
                <a:solidFill>
                  <a:srgbClr val="339933"/>
                </a:solidFill>
                <a:latin typeface="Arial Narrow" panose="020B0606020202030204" pitchFamily="34" charset="0"/>
                <a:ea typeface="微软雅黑" panose="020B0503020204020204" pitchFamily="34" charset="-122"/>
                <a:sym typeface="Arial" panose="020B0604020202020204" pitchFamily="34" charset="0"/>
              </a:rPr>
              <a:t>                </a:t>
            </a:r>
            <a:r>
              <a:rPr altLang="en-US" dirty="0" sz="1600" lang="zh-CN">
                <a:solidFill>
                  <a:srgbClr val="00FF00"/>
                </a:solidFill>
                <a:latin typeface="Arial Narrow" panose="020B0606020202030204" pitchFamily="34" charset="0"/>
                <a:sym typeface="宋体" panose="02010600030101010101" pitchFamily="2" charset="-122"/>
              </a:rPr>
              <a:t>■ </a:t>
            </a:r>
            <a:r>
              <a:rPr altLang="en-US" b="1" dirty="0" sz="1800" kern="1200" kumimoji="0" lang="zh-CN">
                <a:solidFill>
                  <a:srgbClr val="00FFFF"/>
                </a:solidFill>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pitchFamily="34" charset="0"/>
              </a:rPr>
              <a:t>平时考核</a:t>
            </a:r>
            <a:r>
              <a:rPr altLang="en-US" b="1" dirty="0" sz="1800" kern="1200" kumimoji="0" lang="zh-CN">
                <a:solidFill>
                  <a:srgbClr val="00FFFF"/>
                </a:solidFill>
                <a:latin typeface="Times New Roman" panose="02020603050405020304" pitchFamily="18" charset="0"/>
                <a:ea typeface="微软雅黑" panose="020B0503020204020204" pitchFamily="34" charset="-122"/>
                <a:cs typeface="Times New Roman" panose="02020603050405020304" pitchFamily="18" charset="0"/>
                <a:sym typeface="宋体" panose="02010600030101010101" pitchFamily="2" charset="-122"/>
              </a:rPr>
              <a:t>(</a:t>
            </a:r>
            <a:r>
              <a:rPr altLang="zh-CN" b="1" dirty="0" sz="1800" kern="1200" kumimoji="0" lang="en-US">
                <a:solidFill>
                  <a:srgbClr val="00FFFF"/>
                </a:solidFill>
                <a:latin typeface="Times New Roman" panose="02020603050405020304" pitchFamily="18" charset="0"/>
                <a:ea typeface="微软雅黑" panose="020B0503020204020204" pitchFamily="34" charset="-122"/>
                <a:cs typeface="Times New Roman" panose="02020603050405020304" pitchFamily="18" charset="0"/>
                <a:sym typeface="宋体" panose="02010600030101010101" pitchFamily="2" charset="-122"/>
              </a:rPr>
              <a:t>5</a:t>
            </a:r>
            <a:r>
              <a:rPr altLang="en-US" b="1" dirty="0" sz="1800" kern="1200" kumimoji="0" lang="zh-CN">
                <a:solidFill>
                  <a:srgbClr val="00FFFF"/>
                </a:solidFill>
                <a:latin typeface="Times New Roman" panose="02020603050405020304" pitchFamily="18" charset="0"/>
                <a:ea typeface="微软雅黑" panose="020B0503020204020204" pitchFamily="34" charset="-122"/>
                <a:cs typeface="Times New Roman" panose="02020603050405020304" pitchFamily="18" charset="0"/>
                <a:sym typeface="宋体" panose="02010600030101010101" pitchFamily="2" charset="-122"/>
              </a:rPr>
              <a:t>0%)</a:t>
            </a:r>
            <a:r>
              <a:rPr altLang="en-US" b="1" dirty="0" sz="1800" kern="1200" kumimoji="0" lang="zh-CN">
                <a:solidFill>
                  <a:srgbClr val="FFFFFF"/>
                </a:solidFill>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pitchFamily="34" charset="0"/>
              </a:rPr>
              <a:t>：包括</a:t>
            </a:r>
            <a:r>
              <a:rPr altLang="zh-CN" b="1" dirty="0" sz="1800" kern="1200" kumimoji="0" lang="en-US">
                <a:solidFill>
                  <a:srgbClr val="FF33CC"/>
                </a:solidFill>
                <a:latin typeface="Sylfaen" panose="010A0502050306030303" charset="0"/>
                <a:ea typeface="微软雅黑" panose="020B0503020204020204" pitchFamily="34" charset="-122"/>
                <a:cs typeface="Sylfaen" panose="010A0502050306030303" charset="0"/>
                <a:sym typeface="Arial" panose="020B0604020202020204" pitchFamily="34" charset="0"/>
              </a:rPr>
              <a:t>在线问题</a:t>
            </a:r>
            <a:r>
              <a:rPr altLang="en-US" b="1" dirty="0" sz="1800" kern="1200" kumimoji="0" lang="zh-CN">
                <a:solidFill>
                  <a:srgbClr val="FFFFFF"/>
                </a:solidFill>
                <a:latin typeface="Times New Roman" panose="02020603050405020304" pitchFamily="18" charset="0"/>
                <a:ea typeface="微软雅黑" panose="020B0503020204020204" pitchFamily="34" charset="-122"/>
                <a:cs typeface="Times New Roman" panose="02020603050405020304" pitchFamily="18" charset="0"/>
                <a:sym typeface="宋体" panose="02010600030101010101" pitchFamily="2" charset="-122"/>
              </a:rPr>
              <a:t>(</a:t>
            </a:r>
            <a:r>
              <a:rPr altLang="zh-CN" b="1" dirty="0" sz="1800" kern="1200" kumimoji="0" lang="en-US">
                <a:solidFill>
                  <a:srgbClr val="FFFFFF"/>
                </a:solidFill>
                <a:latin typeface="Times New Roman" panose="02020603050405020304" pitchFamily="18" charset="0"/>
                <a:ea typeface="微软雅黑" panose="020B0503020204020204" pitchFamily="34" charset="-122"/>
                <a:cs typeface="Times New Roman" panose="02020603050405020304" pitchFamily="18" charset="0"/>
                <a:sym typeface="宋体" panose="02010600030101010101" pitchFamily="2" charset="-122"/>
              </a:rPr>
              <a:t>5</a:t>
            </a:r>
            <a:r>
              <a:rPr altLang="en-US" b="1" dirty="0" sz="1800" kern="1200" kumimoji="0" lang="zh-CN">
                <a:solidFill>
                  <a:srgbClr val="FFFFFF"/>
                </a:solidFill>
                <a:latin typeface="Times New Roman" panose="02020603050405020304" pitchFamily="18" charset="0"/>
                <a:ea typeface="微软雅黑" panose="020B0503020204020204" pitchFamily="34" charset="-122"/>
                <a:cs typeface="Times New Roman" panose="02020603050405020304" pitchFamily="18" charset="0"/>
                <a:sym typeface="宋体" panose="02010600030101010101" pitchFamily="2" charset="-122"/>
              </a:rPr>
              <a:t>分钟小组讨论)</a:t>
            </a:r>
            <a:r>
              <a:rPr altLang="en-US" b="1" dirty="0" sz="1800" kern="1200" kumimoji="0" lang="zh-CN">
                <a:solidFill>
                  <a:srgbClr val="FFFFFF"/>
                </a:solidFill>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pitchFamily="34" charset="0"/>
              </a:rPr>
              <a:t>、</a:t>
            </a:r>
            <a:r>
              <a:rPr altLang="zh-CN" b="1" dirty="0" sz="1800" kern="1200" kumimoji="0" lang="en-US">
                <a:solidFill>
                  <a:srgbClr val="FF33CC"/>
                </a:solidFill>
                <a:latin typeface="Sylfaen" panose="010A0502050306030303" charset="0"/>
                <a:ea typeface="微软雅黑" panose="020B0503020204020204" pitchFamily="34" charset="-122"/>
                <a:cs typeface="Sylfaen" panose="010A0502050306030303" charset="0"/>
                <a:sym typeface="宋体" panose="02010600030101010101" pitchFamily="2" charset="-122"/>
              </a:rPr>
              <a:t>案例讨论</a:t>
            </a:r>
            <a:r>
              <a:rPr altLang="en-US" b="1" dirty="0" sz="1800" kern="1200" kumimoji="0" lang="zh-CN">
                <a:solidFill>
                  <a:srgbClr val="FFFFFF"/>
                </a:solidFill>
                <a:latin typeface="Times New Roman" panose="02020603050405020304" pitchFamily="18" charset="0"/>
                <a:ea typeface="微软雅黑" panose="020B0503020204020204" pitchFamily="34" charset="-122"/>
                <a:cs typeface="Times New Roman" panose="02020603050405020304" pitchFamily="18" charset="0"/>
                <a:sym typeface="宋体" panose="02010600030101010101" pitchFamily="2" charset="-122"/>
              </a:rPr>
              <a:t>(</a:t>
            </a:r>
            <a:r>
              <a:rPr b="1" dirty="0" sz="1800" kern="1200" kumimoji="0" lang="en-US">
                <a:solidFill>
                  <a:srgbClr val="FFFFFF"/>
                </a:solidFill>
                <a:latin typeface="Times New Roman" panose="02020603050405020304" pitchFamily="18" charset="0"/>
                <a:ea typeface="微软雅黑" panose="020B0503020204020204" pitchFamily="34" charset="-122"/>
                <a:cs typeface="Times New Roman" panose="02020603050405020304" pitchFamily="18" charset="0"/>
                <a:sym typeface="宋体" panose="02010600030101010101" pitchFamily="2" charset="-122"/>
              </a:rPr>
              <a:t>30</a:t>
            </a:r>
            <a:r>
              <a:rPr altLang="en-US" b="1" dirty="0" sz="1800" kern="1200" kumimoji="0" lang="zh-CN">
                <a:solidFill>
                  <a:srgbClr val="FFFFFF"/>
                </a:solidFill>
                <a:latin typeface="Times New Roman" panose="02020603050405020304" pitchFamily="18" charset="0"/>
                <a:ea typeface="微软雅黑" panose="020B0503020204020204" pitchFamily="34" charset="-122"/>
                <a:cs typeface="Times New Roman" panose="02020603050405020304" pitchFamily="18" charset="0"/>
                <a:sym typeface="宋体" panose="02010600030101010101" pitchFamily="2" charset="-122"/>
              </a:rPr>
              <a:t>分钟小组讨论+</a:t>
            </a:r>
            <a:r>
              <a:rPr altLang="zh-CN" b="1" dirty="0" sz="1800" kern="1200" kumimoji="0" lang="en-US">
                <a:solidFill>
                  <a:srgbClr val="FFFFFF"/>
                </a:solidFill>
                <a:latin typeface="Times New Roman" panose="02020603050405020304" pitchFamily="18" charset="0"/>
                <a:ea typeface="微软雅黑" panose="020B0503020204020204" pitchFamily="34" charset="-122"/>
                <a:cs typeface="Times New Roman" panose="02020603050405020304" pitchFamily="18" charset="0"/>
                <a:sym typeface="宋体" panose="02010600030101010101" pitchFamily="2" charset="-122"/>
              </a:rPr>
              <a:t>10</a:t>
            </a:r>
            <a:r>
              <a:rPr altLang="en-US" b="1" dirty="0" sz="1800" kern="1200" kumimoji="0" lang="zh-CN">
                <a:solidFill>
                  <a:srgbClr val="FFFFFF"/>
                </a:solidFill>
                <a:latin typeface="Times New Roman" panose="02020603050405020304" pitchFamily="18" charset="0"/>
                <a:ea typeface="微软雅黑" panose="020B0503020204020204" pitchFamily="34" charset="-122"/>
                <a:cs typeface="Times New Roman" panose="02020603050405020304" pitchFamily="18" charset="0"/>
                <a:sym typeface="宋体" panose="02010600030101010101" pitchFamily="2" charset="-122"/>
              </a:rPr>
              <a:t>分钟</a:t>
            </a:r>
            <a:r>
              <a:rPr altLang="en-US" b="1" dirty="0" sz="1800" kern="1200" kumimoji="0" lang="zh-CN">
                <a:solidFill>
                  <a:srgbClr val="FFFFFF"/>
                </a:solidFill>
                <a:latin typeface="Times New Roman" panose="02020603050405020304" pitchFamily="18" charset="0"/>
                <a:ea typeface="微软雅黑" panose="020B0503020204020204" pitchFamily="34" charset="-122"/>
                <a:cs typeface="Times New Roman" panose="02020603050405020304" pitchFamily="18" charset="0"/>
                <a:sym typeface="宋体" panose="02010600030101010101" pitchFamily="2" charset="-122"/>
              </a:rPr>
              <a:t>个人发言)，以及在此基础上的</a:t>
            </a:r>
            <a:r>
              <a:rPr altLang="zh-CN" b="1" dirty="0" sz="1800" kern="1200" kumimoji="0" lang="en-US">
                <a:solidFill>
                  <a:srgbClr val="FF33CC"/>
                </a:solidFill>
                <a:latin typeface="Sylfaen" panose="010A0502050306030303" charset="0"/>
                <a:ea typeface="微软雅黑" panose="020B0503020204020204" pitchFamily="34" charset="-122"/>
                <a:cs typeface="Sylfaen" panose="010A0502050306030303" charset="0"/>
                <a:sym typeface="宋体" panose="02010600030101010101" pitchFamily="2" charset="-122"/>
              </a:rPr>
              <a:t>扩展思考</a:t>
            </a:r>
            <a:r>
              <a:rPr altLang="zh-CN" b="1" dirty="0" sz="1800" kern="1200" kumimoji="0" lang="en-US">
                <a:solidFill>
                  <a:srgbClr val="FFFFFF"/>
                </a:solidFill>
                <a:latin typeface="Times New Roman" panose="02020603050405020304" pitchFamily="18" charset="0"/>
                <a:ea typeface="微软雅黑" panose="020B0503020204020204" pitchFamily="34" charset="-122"/>
                <a:cs typeface="Times New Roman" panose="02020603050405020304" pitchFamily="18" charset="0"/>
                <a:sym typeface="宋体" panose="02010600030101010101" pitchFamily="2" charset="-122"/>
              </a:rPr>
              <a:t>. </a:t>
            </a:r>
            <a:r>
              <a:rPr altLang="en-US" b="1" dirty="0" sz="1800" kern="1200" kumimoji="0" lang="zh-CN">
                <a:solidFill>
                  <a:srgbClr val="FFFFFF"/>
                </a:solidFill>
                <a:latin typeface="Times New Roman" panose="02020603050405020304" pitchFamily="18" charset="0"/>
                <a:ea typeface="微软雅黑" panose="020B0503020204020204" pitchFamily="34" charset="-122"/>
                <a:cs typeface="Times New Roman" panose="02020603050405020304" pitchFamily="18" charset="0"/>
              </a:rPr>
              <a:t> 即每个小组根据小组讨论完成一份</a:t>
            </a:r>
            <a:r>
              <a:rPr altLang="en-US" b="1" dirty="0" sz="1800" kern="1200" kumimoji="0" lang="zh-CN">
                <a:solidFill>
                  <a:srgbClr val="00FF00"/>
                </a:solidFill>
                <a:latin typeface="Times New Roman" panose="02020603050405020304" pitchFamily="18" charset="0"/>
                <a:ea typeface="微软雅黑" panose="020B0503020204020204" pitchFamily="34" charset="-122"/>
                <a:cs typeface="Times New Roman" panose="02020603050405020304" pitchFamily="18" charset="0"/>
              </a:rPr>
              <a:t>大作业</a:t>
            </a:r>
            <a:r>
              <a:rPr altLang="en-US" b="1" dirty="0" sz="1800" kern="1200" kumimoji="0" lang="zh-CN">
                <a:solidFill>
                  <a:srgbClr val="FFFFFF"/>
                </a:solidFill>
                <a:latin typeface="Times New Roman" panose="02020603050405020304" pitchFamily="18" charset="0"/>
                <a:ea typeface="微软雅黑" panose="020B0503020204020204" pitchFamily="34" charset="-122"/>
                <a:cs typeface="Times New Roman" panose="02020603050405020304" pitchFamily="18" charset="0"/>
              </a:rPr>
              <a:t>, 应包括如下三部分：</a:t>
            </a:r>
            <a:endParaRPr altLang="en-US" b="1" dirty="0" sz="1800" kern="1200" kumimoji="0" lang="zh-CN">
              <a:solidFill>
                <a:srgbClr val="FFFFFF"/>
              </a:solidFill>
              <a:latin typeface="Times New Roman" panose="02020603050405020304" pitchFamily="18" charset="0"/>
              <a:ea typeface="微软雅黑" panose="020B0503020204020204" pitchFamily="34" charset="-122"/>
              <a:cs typeface="Times New Roman" panose="02020603050405020304" pitchFamily="18" charset="0"/>
            </a:endParaRPr>
          </a:p>
          <a:p>
            <a:pPr eaLnBrk="1" hangingPunct="1">
              <a:lnSpc>
                <a:spcPct val="115000"/>
              </a:lnSpc>
              <a:spcBef>
                <a:spcPts val="500"/>
              </a:spcBef>
              <a:spcAft>
                <a:spcPts val="0"/>
              </a:spcAft>
              <a:buClr>
                <a:srgbClr val="FF00FF"/>
              </a:buClr>
              <a:buNone/>
            </a:pPr>
            <a:r>
              <a:rPr altLang="en-US" b="1" dirty="0" sz="1800" kern="1200" kumimoji="0" lang="zh-CN">
                <a:solidFill>
                  <a:srgbClr val="FFFFFF"/>
                </a:solidFill>
                <a:latin typeface="Times New Roman" panose="02020603050405020304" pitchFamily="18" charset="0"/>
                <a:ea typeface="微软雅黑" panose="020B0503020204020204" pitchFamily="34" charset="-122"/>
                <a:cs typeface="Times New Roman" panose="02020603050405020304" pitchFamily="18" charset="0"/>
              </a:rPr>
              <a:t>                  第一部分</a:t>
            </a:r>
            <a:r>
              <a:rPr altLang="en-US" b="1" dirty="0" sz="1800" kern="1200" kumimoji="0" lang="zh-CN">
                <a:solidFill>
                  <a:srgbClr val="FFFFFF"/>
                </a:solidFill>
                <a:latin typeface="Times New Roman" panose="02020603050405020304" pitchFamily="18" charset="0"/>
                <a:ea typeface="微软雅黑" panose="020B0503020204020204" pitchFamily="34" charset="-122"/>
                <a:cs typeface="Times New Roman" panose="02020603050405020304" pitchFamily="18" charset="0"/>
                <a:sym typeface="宋体" panose="02010600030101010101" pitchFamily="2" charset="-122"/>
              </a:rPr>
              <a:t>(</a:t>
            </a:r>
            <a:r>
              <a:rPr altLang="zh-CN" b="1" dirty="0" sz="1800" kern="1200" kumimoji="0" lang="en-US">
                <a:solidFill>
                  <a:srgbClr val="FFFFFF"/>
                </a:solidFill>
                <a:latin typeface="Times New Roman" panose="02020603050405020304" pitchFamily="18" charset="0"/>
                <a:ea typeface="微软雅黑" panose="020B0503020204020204" pitchFamily="34" charset="-122"/>
                <a:cs typeface="Times New Roman" panose="02020603050405020304" pitchFamily="18" charset="0"/>
                <a:sym typeface="宋体" panose="02010600030101010101" pitchFamily="2" charset="-122"/>
              </a:rPr>
              <a:t>4</a:t>
            </a:r>
            <a:r>
              <a:rPr altLang="en-US" b="1" dirty="0" sz="1800" kern="1200" kumimoji="0" lang="zh-CN">
                <a:solidFill>
                  <a:srgbClr val="FFFFFF"/>
                </a:solidFill>
                <a:latin typeface="Times New Roman" panose="02020603050405020304" pitchFamily="18" charset="0"/>
                <a:ea typeface="微软雅黑" panose="020B0503020204020204" pitchFamily="34" charset="-122"/>
                <a:cs typeface="Times New Roman" panose="02020603050405020304" pitchFamily="18" charset="0"/>
                <a:sym typeface="宋体" panose="02010600030101010101" pitchFamily="2" charset="-122"/>
              </a:rPr>
              <a:t>0%)</a:t>
            </a:r>
            <a:r>
              <a:rPr altLang="en-US" b="1" dirty="0" sz="1800" kern="1200" kumimoji="0" lang="zh-CN">
                <a:solidFill>
                  <a:srgbClr val="FFFFFF"/>
                </a:solidFill>
                <a:latin typeface="Times New Roman" panose="02020603050405020304" pitchFamily="18" charset="0"/>
                <a:ea typeface="微软雅黑" panose="020B0503020204020204" pitchFamily="34" charset="-122"/>
                <a:cs typeface="Times New Roman" panose="02020603050405020304" pitchFamily="18" charset="0"/>
              </a:rPr>
              <a:t>, </a:t>
            </a:r>
            <a:r>
              <a:rPr altLang="zh-CN" b="1" dirty="0" sz="1800" kern="1200" kumimoji="0" lang="en-US">
                <a:solidFill>
                  <a:srgbClr val="FFFFFF"/>
                </a:solidFill>
                <a:latin typeface="Times New Roman" panose="02020603050405020304" pitchFamily="18" charset="0"/>
                <a:ea typeface="微软雅黑" panose="020B0503020204020204" pitchFamily="34" charset="-122"/>
                <a:cs typeface="Times New Roman" panose="02020603050405020304" pitchFamily="18" charset="0"/>
              </a:rPr>
              <a:t>28</a:t>
            </a:r>
            <a:r>
              <a:rPr altLang="en-US" b="1" dirty="0" sz="1800" kern="1200" kumimoji="0" lang="zh-CN">
                <a:solidFill>
                  <a:srgbClr val="FFFFFF"/>
                </a:solidFill>
                <a:latin typeface="Times New Roman" panose="02020603050405020304" pitchFamily="18" charset="0"/>
                <a:ea typeface="微软雅黑" panose="020B0503020204020204" pitchFamily="34" charset="-122"/>
                <a:cs typeface="Times New Roman" panose="02020603050405020304" pitchFamily="18" charset="0"/>
              </a:rPr>
              <a:t>个知识点在线问题的讨论结果</a:t>
            </a:r>
            <a:r>
              <a:rPr altLang="zh-CN" b="1" dirty="0" sz="1800" kern="1200" kumimoji="0" lang="en-US">
                <a:solidFill>
                  <a:srgbClr val="FFFFFF"/>
                </a:solidFill>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pitchFamily="34" charset="0"/>
              </a:rPr>
              <a:t>.</a:t>
            </a:r>
            <a:endParaRPr altLang="zh-CN" b="1" dirty="0" sz="1800" kern="1200" kumimoji="0" lang="en-US">
              <a:solidFill>
                <a:srgbClr val="FFFFFF"/>
              </a:solidFill>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pitchFamily="34" charset="0"/>
            </a:endParaRPr>
          </a:p>
          <a:p>
            <a:pPr eaLnBrk="1" hangingPunct="1">
              <a:lnSpc>
                <a:spcPct val="115000"/>
              </a:lnSpc>
              <a:spcBef>
                <a:spcPts val="500"/>
              </a:spcBef>
              <a:spcAft>
                <a:spcPts val="0"/>
              </a:spcAft>
              <a:buClr>
                <a:srgbClr val="FF00FF"/>
              </a:buClr>
              <a:buNone/>
            </a:pPr>
            <a:r>
              <a:rPr altLang="en-US" b="1" dirty="0" sz="1800" kern="1200" kumimoji="0" lang="zh-CN">
                <a:solidFill>
                  <a:srgbClr val="FFFFFF"/>
                </a:solidFill>
                <a:latin typeface="Times New Roman" panose="02020603050405020304" pitchFamily="18" charset="0"/>
                <a:ea typeface="微软雅黑" panose="020B0503020204020204" pitchFamily="34" charset="-122"/>
                <a:cs typeface="Times New Roman" panose="02020603050405020304" pitchFamily="18" charset="0"/>
              </a:rPr>
              <a:t>                  第二部分</a:t>
            </a:r>
            <a:r>
              <a:rPr altLang="en-US" b="1" dirty="0" sz="1800" kern="1200" kumimoji="0" lang="zh-CN">
                <a:solidFill>
                  <a:srgbClr val="FFFFFF"/>
                </a:solidFill>
                <a:latin typeface="Times New Roman" panose="02020603050405020304" pitchFamily="18" charset="0"/>
                <a:ea typeface="微软雅黑" panose="020B0503020204020204" pitchFamily="34" charset="-122"/>
                <a:cs typeface="Times New Roman" panose="02020603050405020304" pitchFamily="18" charset="0"/>
                <a:sym typeface="宋体" panose="02010600030101010101" pitchFamily="2" charset="-122"/>
              </a:rPr>
              <a:t>(40%)</a:t>
            </a:r>
            <a:r>
              <a:rPr altLang="en-US" b="1" dirty="0" sz="1800" kern="1200" kumimoji="0" lang="zh-CN">
                <a:solidFill>
                  <a:srgbClr val="FFFFFF"/>
                </a:solidFill>
                <a:latin typeface="Times New Roman" panose="02020603050405020304" pitchFamily="18" charset="0"/>
                <a:ea typeface="微软雅黑" panose="020B0503020204020204" pitchFamily="34" charset="-122"/>
                <a:cs typeface="Times New Roman" panose="02020603050405020304" pitchFamily="18" charset="0"/>
              </a:rPr>
              <a:t>, </a:t>
            </a:r>
            <a:r>
              <a:rPr altLang="zh-CN" b="1" dirty="0" sz="1800" kern="1200" kumimoji="0" lang="en-US">
                <a:solidFill>
                  <a:srgbClr val="FFFFFF"/>
                </a:solidFill>
                <a:latin typeface="Times New Roman" panose="02020603050405020304" pitchFamily="18" charset="0"/>
                <a:ea typeface="微软雅黑" panose="020B0503020204020204" pitchFamily="34" charset="-122"/>
                <a:cs typeface="Times New Roman" panose="02020603050405020304" pitchFamily="18" charset="0"/>
                <a:sym typeface="+mn-ea"/>
              </a:rPr>
              <a:t>7</a:t>
            </a:r>
            <a:r>
              <a:rPr altLang="en-US" b="1" dirty="0" sz="1800" kern="1200" kumimoji="0" lang="zh-CN">
                <a:solidFill>
                  <a:srgbClr val="FFFFFF"/>
                </a:solidFill>
                <a:latin typeface="Times New Roman" panose="02020603050405020304" pitchFamily="18" charset="0"/>
                <a:ea typeface="微软雅黑" panose="020B0503020204020204" pitchFamily="34" charset="-122"/>
                <a:cs typeface="Times New Roman" panose="02020603050405020304" pitchFamily="18" charset="0"/>
                <a:sym typeface="+mn-ea"/>
              </a:rPr>
              <a:t>个案例研读学习及讨论的总结</a:t>
            </a:r>
            <a:r>
              <a:rPr altLang="zh-CN" b="1" dirty="0" sz="1800" kern="1200" kumimoji="0" lang="en-US">
                <a:solidFill>
                  <a:srgbClr val="FFFFFF"/>
                </a:solidFill>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pitchFamily="34" charset="0"/>
              </a:rPr>
              <a:t>.</a:t>
            </a:r>
            <a:endParaRPr altLang="zh-CN" b="1" dirty="0" sz="1800" kern="1200" kumimoji="0" lang="en-US">
              <a:solidFill>
                <a:srgbClr val="FFFFFF"/>
              </a:solidFill>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pitchFamily="34" charset="0"/>
            </a:endParaRPr>
          </a:p>
          <a:p>
            <a:pPr eaLnBrk="1" hangingPunct="1">
              <a:lnSpc>
                <a:spcPct val="115000"/>
              </a:lnSpc>
              <a:spcBef>
                <a:spcPts val="500"/>
              </a:spcBef>
              <a:spcAft>
                <a:spcPts val="0"/>
              </a:spcAft>
              <a:buClr>
                <a:srgbClr val="FF00FF"/>
              </a:buClr>
              <a:buNone/>
            </a:pPr>
            <a:r>
              <a:rPr altLang="en-US" b="1" dirty="0" sz="1800" kern="1200" kumimoji="0" lang="zh-CN">
                <a:solidFill>
                  <a:srgbClr val="FFFFFF"/>
                </a:solidFill>
                <a:latin typeface="Times New Roman" panose="02020603050405020304" pitchFamily="18" charset="0"/>
                <a:ea typeface="微软雅黑" panose="020B0503020204020204" pitchFamily="34" charset="-122"/>
                <a:cs typeface="Times New Roman" panose="02020603050405020304" pitchFamily="18" charset="0"/>
                <a:sym typeface="+mn-ea"/>
              </a:rPr>
              <a:t>                  第三部分</a:t>
            </a:r>
            <a:r>
              <a:rPr altLang="en-US" b="1" dirty="0" sz="1800" kern="1200" kumimoji="0" lang="zh-CN">
                <a:solidFill>
                  <a:srgbClr val="FFFFFF"/>
                </a:solidFill>
                <a:latin typeface="Times New Roman" panose="02020603050405020304" pitchFamily="18" charset="0"/>
                <a:ea typeface="微软雅黑" panose="020B0503020204020204" pitchFamily="34" charset="-122"/>
                <a:cs typeface="Times New Roman" panose="02020603050405020304" pitchFamily="18" charset="0"/>
                <a:sym typeface="宋体" panose="02010600030101010101" pitchFamily="2" charset="-122"/>
              </a:rPr>
              <a:t>(</a:t>
            </a:r>
            <a:r>
              <a:rPr altLang="zh-CN" b="1" dirty="0" sz="1800" kern="1200" kumimoji="0" lang="en-US">
                <a:solidFill>
                  <a:srgbClr val="FFFFFF"/>
                </a:solidFill>
                <a:latin typeface="Times New Roman" panose="02020603050405020304" pitchFamily="18" charset="0"/>
                <a:ea typeface="微软雅黑" panose="020B0503020204020204" pitchFamily="34" charset="-122"/>
                <a:cs typeface="Times New Roman" panose="02020603050405020304" pitchFamily="18" charset="0"/>
                <a:sym typeface="宋体" panose="02010600030101010101" pitchFamily="2" charset="-122"/>
              </a:rPr>
              <a:t>2</a:t>
            </a:r>
            <a:r>
              <a:rPr altLang="en-US" b="1" dirty="0" sz="1800" kern="1200" kumimoji="0" lang="zh-CN">
                <a:solidFill>
                  <a:srgbClr val="FFFFFF"/>
                </a:solidFill>
                <a:latin typeface="Times New Roman" panose="02020603050405020304" pitchFamily="18" charset="0"/>
                <a:ea typeface="微软雅黑" panose="020B0503020204020204" pitchFamily="34" charset="-122"/>
                <a:cs typeface="Times New Roman" panose="02020603050405020304" pitchFamily="18" charset="0"/>
                <a:sym typeface="宋体" panose="02010600030101010101" pitchFamily="2" charset="-122"/>
              </a:rPr>
              <a:t>0%)</a:t>
            </a:r>
            <a:r>
              <a:rPr altLang="en-US" b="1" dirty="0" sz="1800" kern="1200" kumimoji="0" lang="zh-CN">
                <a:solidFill>
                  <a:srgbClr val="FFFFFF"/>
                </a:solidFill>
                <a:latin typeface="Times New Roman" panose="02020603050405020304" pitchFamily="18" charset="0"/>
                <a:ea typeface="微软雅黑" panose="020B0503020204020204" pitchFamily="34" charset="-122"/>
                <a:cs typeface="Times New Roman" panose="02020603050405020304" pitchFamily="18" charset="0"/>
                <a:sym typeface="+mn-ea"/>
              </a:rPr>
              <a:t>, 在上述两部分基础上的扩展思考</a:t>
            </a:r>
            <a:r>
              <a:rPr altLang="zh-CN" b="1" dirty="0" sz="1800" kern="1200" kumimoji="0" lang="en-US">
                <a:solidFill>
                  <a:srgbClr val="FFFFFF"/>
                </a:solidFill>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pitchFamily="34" charset="0"/>
              </a:rPr>
              <a:t>.</a:t>
            </a:r>
            <a:endParaRPr altLang="zh-CN" b="1" dirty="0" sz="1800" kern="1200" kumimoji="0" lang="en-US">
              <a:solidFill>
                <a:srgbClr val="FFFFFF"/>
              </a:solidFill>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pitchFamily="34" charset="0"/>
            </a:endParaRPr>
          </a:p>
          <a:p>
            <a:pPr eaLnBrk="1" hangingPunct="1">
              <a:lnSpc>
                <a:spcPct val="115000"/>
              </a:lnSpc>
              <a:spcBef>
                <a:spcPts val="500"/>
              </a:spcBef>
              <a:spcAft>
                <a:spcPts val="0"/>
              </a:spcAft>
              <a:buClr>
                <a:srgbClr val="FF00FF"/>
              </a:buClr>
              <a:buNone/>
            </a:pPr>
            <a:r>
              <a:rPr altLang="en-US" b="1" dirty="0" sz="1800" kern="1200" kumimoji="0" lang="zh-CN">
                <a:solidFill>
                  <a:srgbClr val="FFFFFF"/>
                </a:solidFill>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pitchFamily="34" charset="0"/>
              </a:rPr>
              <a:t>  </a:t>
            </a:r>
            <a:r>
              <a:rPr altLang="zh-CN" b="1" dirty="0" sz="1800" kern="1200" kumimoji="0" lang="en-US">
                <a:solidFill>
                  <a:srgbClr val="FFFFFF"/>
                </a:solidFill>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pitchFamily="34" charset="0"/>
              </a:rPr>
              <a:t>                 </a:t>
            </a:r>
            <a:r>
              <a:rPr altLang="en-US" b="1" dirty="0" sz="1800" kern="1200" kumimoji="0" lang="zh-CN">
                <a:solidFill>
                  <a:srgbClr val="FFFFFF"/>
                </a:solidFill>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pitchFamily="34" charset="0"/>
              </a:rPr>
              <a:t>大作业</a:t>
            </a:r>
            <a:r>
              <a:rPr altLang="zh-CN" b="1" dirty="0" sz="1800" kern="1200" kumimoji="0" lang="en-US">
                <a:solidFill>
                  <a:srgbClr val="FFFFFF"/>
                </a:solidFill>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pitchFamily="34" charset="0"/>
              </a:rPr>
              <a:t>(</a:t>
            </a:r>
            <a:r>
              <a:rPr altLang="en-US" b="1" dirty="0" sz="1800" kern="1200" kumimoji="0" lang="zh-CN">
                <a:solidFill>
                  <a:srgbClr val="FFFFFF"/>
                </a:solidFill>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pitchFamily="34" charset="0"/>
              </a:rPr>
              <a:t>纸质版</a:t>
            </a:r>
            <a:r>
              <a:rPr altLang="zh-CN" b="1" dirty="0" sz="1800" kern="1200" kumimoji="0" lang="en-US">
                <a:solidFill>
                  <a:srgbClr val="FFFFFF"/>
                </a:solidFill>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pitchFamily="34" charset="0"/>
              </a:rPr>
              <a:t>+</a:t>
            </a:r>
            <a:r>
              <a:rPr altLang="en-US" b="1" dirty="0" sz="1800" kern="1200" kumimoji="0" lang="zh-CN">
                <a:solidFill>
                  <a:srgbClr val="FFFFFF"/>
                </a:solidFill>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pitchFamily="34" charset="0"/>
              </a:rPr>
              <a:t>电子版</a:t>
            </a:r>
            <a:r>
              <a:rPr altLang="zh-CN" b="1" dirty="0" sz="1800" kern="1200" kumimoji="0" lang="en-US">
                <a:solidFill>
                  <a:srgbClr val="FFFFFF"/>
                </a:solidFill>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pitchFamily="34" charset="0"/>
              </a:rPr>
              <a:t>)</a:t>
            </a:r>
            <a:r>
              <a:rPr altLang="en-US" b="1" dirty="0" sz="1800" kern="1200" kumimoji="0" lang="zh-CN">
                <a:solidFill>
                  <a:srgbClr val="FFFFFF"/>
                </a:solidFill>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pitchFamily="34" charset="0"/>
              </a:rPr>
              <a:t>提交</a:t>
            </a:r>
            <a:r>
              <a:rPr altLang="en-US" b="1" dirty="0" sz="1800" kern="1200" kumimoji="0" lang="zh-CN">
                <a:solidFill>
                  <a:srgbClr val="00FF00"/>
                </a:solidFill>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pitchFamily="34" charset="0"/>
              </a:rPr>
              <a:t>截止时间</a:t>
            </a:r>
            <a:r>
              <a:rPr altLang="en-US" b="1" dirty="0" sz="1800" kern="1200" kumimoji="0" lang="zh-CN">
                <a:solidFill>
                  <a:srgbClr val="FFFFFF"/>
                </a:solidFill>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pitchFamily="34" charset="0"/>
              </a:rPr>
              <a:t>：</a:t>
            </a:r>
            <a:r>
              <a:rPr altLang="zh-CN" b="1" dirty="0" sz="1800" kern="1200" kumimoji="0" lang="en-US">
                <a:solidFill>
                  <a:srgbClr val="00FF00"/>
                </a:solidFill>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pitchFamily="34" charset="0"/>
              </a:rPr>
              <a:t>9</a:t>
            </a:r>
            <a:r>
              <a:rPr altLang="en-US" b="1" dirty="0" sz="1800" kern="1200" kumimoji="0" lang="zh-CN">
                <a:solidFill>
                  <a:srgbClr val="00FF00"/>
                </a:solidFill>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pitchFamily="34" charset="0"/>
              </a:rPr>
              <a:t>月</a:t>
            </a:r>
            <a:r>
              <a:rPr altLang="zh-CN" b="1" dirty="0" sz="1800" kern="1200" kumimoji="0" lang="en-US">
                <a:solidFill>
                  <a:srgbClr val="00FF00"/>
                </a:solidFill>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pitchFamily="34" charset="0"/>
              </a:rPr>
              <a:t>28</a:t>
            </a:r>
            <a:r>
              <a:rPr altLang="en-US" b="1" dirty="0" sz="1800" kern="1200" kumimoji="0" lang="zh-CN">
                <a:solidFill>
                  <a:srgbClr val="00FF00"/>
                </a:solidFill>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pitchFamily="34" charset="0"/>
              </a:rPr>
              <a:t>日18:00</a:t>
            </a:r>
            <a:r>
              <a:rPr altLang="zh-CN" b="1" dirty="0" sz="1800" kern="1200" kumimoji="0" lang="en-US">
                <a:solidFill>
                  <a:srgbClr val="FFFFFF"/>
                </a:solidFill>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pitchFamily="34" charset="0"/>
              </a:rPr>
              <a:t>.</a:t>
            </a:r>
            <a:endParaRPr altLang="en-US" b="1" dirty="0" sz="1800" kern="1200" kumimoji="0" lang="zh-CN">
              <a:solidFill>
                <a:srgbClr val="FFFFFF"/>
              </a:solidFill>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pitchFamily="34" charset="0"/>
            </a:endParaRPr>
          </a:p>
          <a:p>
            <a:pPr eaLnBrk="1" hangingPunct="1">
              <a:lnSpc>
                <a:spcPct val="115000"/>
              </a:lnSpc>
              <a:spcBef>
                <a:spcPts val="500"/>
              </a:spcBef>
              <a:spcAft>
                <a:spcPts val="0"/>
              </a:spcAft>
              <a:buClr>
                <a:srgbClr val="FF00FF"/>
              </a:buClr>
              <a:buNone/>
            </a:pPr>
            <a:r>
              <a:rPr altLang="en-US" b="1" dirty="0" sz="1800" kern="1200" kumimoji="0" lang="zh-CN">
                <a:solidFill>
                  <a:srgbClr val="FFFFFF"/>
                </a:solidFill>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pitchFamily="34" charset="0"/>
              </a:rPr>
              <a:t>                </a:t>
            </a:r>
            <a:r>
              <a:rPr altLang="en-US" b="1" dirty="0" sz="1800" kern="1200" kumimoji="0" lang="zh-CN">
                <a:solidFill>
                  <a:srgbClr val="FFFFFF"/>
                </a:solidFill>
                <a:latin typeface="Times New Roman" panose="02020603050405020304" pitchFamily="18" charset="0"/>
                <a:ea typeface="微软雅黑" panose="020B0503020204020204" pitchFamily="34" charset="-122"/>
                <a:cs typeface="Times New Roman" panose="02020603050405020304" pitchFamily="18" charset="0"/>
                <a:hlinkClick r:id="rId1" action="ppaction://hlinkfile"/>
              </a:rPr>
              <a:t>《工程管理导论》大作业要求及评分标准</a:t>
            </a:r>
            <a:endParaRPr altLang="en-US" b="1" dirty="0" sz="1800" kern="1200" kumimoji="0" lang="zh-CN">
              <a:solidFill>
                <a:srgbClr val="FFFFFF"/>
              </a:solidFill>
              <a:latin typeface="Times New Roman" panose="02020603050405020304" pitchFamily="18" charset="0"/>
              <a:ea typeface="微软雅黑" panose="020B0503020204020204" pitchFamily="34" charset="-122"/>
              <a:cs typeface="Times New Roman" panose="02020603050405020304" pitchFamily="18" charset="0"/>
              <a:hlinkClick r:id="rId1" action="ppaction://hlinkfile"/>
            </a:endParaRPr>
          </a:p>
          <a:p>
            <a:pPr eaLnBrk="1" hangingPunct="1">
              <a:lnSpc>
                <a:spcPct val="130000"/>
              </a:lnSpc>
              <a:spcBef>
                <a:spcPts val="800"/>
              </a:spcBef>
              <a:spcAft>
                <a:spcPts val="0"/>
              </a:spcAft>
              <a:buClr>
                <a:srgbClr val="FF00FF"/>
              </a:buClr>
              <a:buNone/>
            </a:pPr>
            <a:r>
              <a:rPr altLang="zh-CN" b="1" dirty="0" sz="1800" lang="en-US">
                <a:solidFill>
                  <a:srgbClr val="339933"/>
                </a:solidFill>
                <a:latin typeface="Arial Narrow" panose="020B0606020202030204" pitchFamily="34" charset="0"/>
                <a:ea typeface="微软雅黑" panose="020B0503020204020204" pitchFamily="34" charset="-122"/>
                <a:sym typeface="Arial" panose="020B0604020202020204" pitchFamily="34" charset="0"/>
              </a:rPr>
              <a:t>                </a:t>
            </a:r>
            <a:r>
              <a:rPr altLang="en-US" dirty="0" sz="1800" lang="zh-CN">
                <a:solidFill>
                  <a:srgbClr val="00FF00"/>
                </a:solidFill>
                <a:latin typeface="Arial Narrow" panose="020B0606020202030204" pitchFamily="34" charset="0"/>
                <a:sym typeface="宋体" panose="02010600030101010101" pitchFamily="2" charset="-122"/>
              </a:rPr>
              <a:t>■ </a:t>
            </a:r>
            <a:r>
              <a:rPr altLang="en-US" b="1" dirty="0" sz="1800" kern="1200" kumimoji="0" lang="zh-CN">
                <a:solidFill>
                  <a:srgbClr val="00FFFF"/>
                </a:solidFill>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pitchFamily="34" charset="0"/>
              </a:rPr>
              <a:t>课堂纪律：上课期间请关闭手机或调至静音</a:t>
            </a:r>
            <a:r>
              <a:rPr altLang="zh-CN" b="1" dirty="0" sz="1800" kern="1200" kumimoji="0" lang="en-US">
                <a:solidFill>
                  <a:srgbClr val="00FFFF"/>
                </a:solidFill>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pitchFamily="34" charset="0"/>
              </a:rPr>
              <a:t>, </a:t>
            </a:r>
            <a:r>
              <a:rPr altLang="en-US" b="1" dirty="0" sz="1800" kern="1200" kumimoji="0" lang="zh-CN">
                <a:solidFill>
                  <a:srgbClr val="00FFFF"/>
                </a:solidFill>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pitchFamily="34" charset="0"/>
              </a:rPr>
              <a:t>勿来回走动、喧哗</a:t>
            </a:r>
            <a:r>
              <a:rPr altLang="zh-CN" b="1" dirty="0" sz="1800" kern="1200" kumimoji="0" lang="en-US">
                <a:solidFill>
                  <a:srgbClr val="00FFFF"/>
                </a:solidFill>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pitchFamily="34" charset="0"/>
              </a:rPr>
              <a:t>.</a:t>
            </a:r>
            <a:endParaRPr altLang="en-US" b="1" dirty="0" sz="1800" kern="1200" kumimoji="0" lang="zh-CN">
              <a:solidFill>
                <a:srgbClr val="FFFFFF"/>
              </a:solidFill>
              <a:latin typeface="Times New Roman" panose="02020603050405020304" pitchFamily="18" charset="0"/>
              <a:ea typeface="微软雅黑" panose="020B0503020204020204" pitchFamily="34" charset="-122"/>
              <a:cs typeface="Times New Roman" panose="02020603050405020304" pitchFamily="18" charset="0"/>
              <a:hlinkClick r:id="rId1" action="ppaction://hlinkfile"/>
            </a:endParaRPr>
          </a:p>
          <a:p>
            <a:pPr eaLnBrk="1" hangingPunct="1">
              <a:lnSpc>
                <a:spcPct val="150000"/>
              </a:lnSpc>
              <a:spcBef>
                <a:spcPts val="800"/>
              </a:spcBef>
              <a:spcAft>
                <a:spcPts val="0"/>
              </a:spcAft>
              <a:buClr>
                <a:srgbClr val="FF00FF"/>
              </a:buClr>
              <a:buNone/>
            </a:pPr>
            <a:endParaRPr altLang="en-US" b="1" dirty="0" sz="1800" kern="1200" kumimoji="0" lang="zh-CN">
              <a:solidFill>
                <a:srgbClr val="FFFFFF"/>
              </a:solidFill>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pitchFamily="34" charset="0"/>
            </a:endParaRPr>
          </a:p>
        </p:txBody>
      </p:sp>
    </p:spTree>
  </p:cSld>
  <p:clrMapOvr>
    <a:masterClrMapping/>
  </p:clrMapOvr>
  <p:transition spd="slow">
    <p:zo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39" name=""/>
        <p:cNvGrpSpPr/>
        <p:nvPr/>
      </p:nvGrpSpPr>
      <p:grpSpPr>
        <a:xfrm/>
      </p:grpSpPr>
      <p:sp>
        <p:nvSpPr>
          <p:cNvPr id="1048634" name="Rectangle 9"/>
          <p:cNvSpPr>
            <a:spLocks noGrp="1"/>
          </p:cNvSpPr>
          <p:nvPr>
            <p:ph type="sldNum" sz="quarter" idx="12"/>
          </p:nvPr>
        </p:nvSpPr>
        <p:spPr/>
        <p:txBody>
          <a:bodyPr anchor="b" bIns="45720" lIns="91440" rIns="91440" tIns="45720" wrap="square"/>
          <a:lstStyle>
            <a:lvl1pPr algn="l" defTabSz="914400" eaLnBrk="1" fontAlgn="base" hangingPunct="1" indent="0" latinLnBrk="0" lvl="0" marL="0" rtl="0">
              <a:lnSpc>
                <a:spcPct val="100000"/>
              </a:lnSpc>
              <a:spcBef>
                <a:spcPct val="0"/>
              </a:spcBef>
              <a:spcAft>
                <a:spcPct val="0"/>
              </a:spcAft>
              <a:buFont typeface="Arial" panose="020B0604020202020204" pitchFamily="34" charset="0"/>
              <a:buNone/>
              <a:defRPr baseline="0" b="1" sz="2400" i="0" kern="1200" u="none">
                <a:solidFill>
                  <a:schemeClr val="tx1"/>
                </a:solidFill>
                <a:latin typeface="Times New Roman" panose="02020603050405020304" pitchFamily="18" charset="0"/>
                <a:ea typeface="宋体" panose="02010600030101010101" pitchFamily="2" charset="-122"/>
              </a:defRPr>
            </a:lvl1pPr>
            <a:lvl2pPr algn="l" defTabSz="914400" eaLnBrk="1" fontAlgn="base" hangingPunct="1" indent="0" latinLnBrk="0" lvl="1" marL="457200" rtl="0">
              <a:lnSpc>
                <a:spcPct val="100000"/>
              </a:lnSpc>
              <a:spcBef>
                <a:spcPct val="0"/>
              </a:spcBef>
              <a:spcAft>
                <a:spcPct val="0"/>
              </a:spcAft>
              <a:buFont typeface="Arial" panose="020B0604020202020204" pitchFamily="34" charset="0"/>
              <a:buNone/>
              <a:defRPr baseline="0" b="1" sz="2400" i="0" kern="1200" u="none">
                <a:solidFill>
                  <a:schemeClr val="tx1"/>
                </a:solidFill>
                <a:latin typeface="Times New Roman" panose="02020603050405020304" pitchFamily="18" charset="0"/>
                <a:ea typeface="宋体" panose="02010600030101010101" pitchFamily="2" charset="-122"/>
                <a:cs typeface="+mn-cs"/>
              </a:defRPr>
            </a:lvl2pPr>
            <a:lvl3pPr algn="l" defTabSz="914400" eaLnBrk="1" fontAlgn="base" hangingPunct="1" indent="0" latinLnBrk="0" lvl="2" marL="914400" rtl="0">
              <a:lnSpc>
                <a:spcPct val="100000"/>
              </a:lnSpc>
              <a:spcBef>
                <a:spcPct val="0"/>
              </a:spcBef>
              <a:spcAft>
                <a:spcPct val="0"/>
              </a:spcAft>
              <a:buFont typeface="Arial" panose="020B0604020202020204" pitchFamily="34" charset="0"/>
              <a:buNone/>
              <a:defRPr baseline="0" b="1" sz="2400" i="0" kern="1200" u="none">
                <a:solidFill>
                  <a:schemeClr val="tx1"/>
                </a:solidFill>
                <a:latin typeface="Times New Roman" panose="02020603050405020304" pitchFamily="18" charset="0"/>
                <a:ea typeface="宋体" panose="02010600030101010101" pitchFamily="2" charset="-122"/>
                <a:cs typeface="+mn-cs"/>
              </a:defRPr>
            </a:lvl3pPr>
            <a:lvl4pPr algn="l" defTabSz="914400" eaLnBrk="1" fontAlgn="base" hangingPunct="1" indent="0" latinLnBrk="0" lvl="3" marL="1371600" rtl="0">
              <a:lnSpc>
                <a:spcPct val="100000"/>
              </a:lnSpc>
              <a:spcBef>
                <a:spcPct val="0"/>
              </a:spcBef>
              <a:spcAft>
                <a:spcPct val="0"/>
              </a:spcAft>
              <a:buFont typeface="Arial" panose="020B0604020202020204" pitchFamily="34" charset="0"/>
              <a:buNone/>
              <a:defRPr baseline="0" b="1" sz="2400" i="0" kern="1200" u="none">
                <a:solidFill>
                  <a:schemeClr val="tx1"/>
                </a:solidFill>
                <a:latin typeface="Times New Roman" panose="02020603050405020304" pitchFamily="18" charset="0"/>
                <a:ea typeface="宋体" panose="02010600030101010101" pitchFamily="2" charset="-122"/>
                <a:cs typeface="+mn-cs"/>
              </a:defRPr>
            </a:lvl4pPr>
            <a:lvl5pPr algn="l" defTabSz="914400" eaLnBrk="1" fontAlgn="base" hangingPunct="1" indent="0" latinLnBrk="0" lvl="4" marL="1828800" rtl="0">
              <a:lnSpc>
                <a:spcPct val="100000"/>
              </a:lnSpc>
              <a:spcBef>
                <a:spcPct val="0"/>
              </a:spcBef>
              <a:spcAft>
                <a:spcPct val="0"/>
              </a:spcAft>
              <a:buFont typeface="Arial" panose="020B0604020202020204" pitchFamily="34" charset="0"/>
              <a:buNone/>
              <a:defRPr baseline="0" b="1" sz="2400" i="0" kern="1200" u="none">
                <a:solidFill>
                  <a:schemeClr val="tx1"/>
                </a:solidFill>
                <a:latin typeface="Times New Roman" panose="02020603050405020304" pitchFamily="18" charset="0"/>
                <a:ea typeface="宋体" panose="02010600030101010101" pitchFamily="2" charset="-122"/>
                <a:cs typeface="+mn-cs"/>
              </a:defRPr>
            </a:lvl5pPr>
          </a:lstStyle>
          <a:p>
            <a:pPr indent="0" lvl="0"/>
            <a:fld id="{9A0DB2DC-4C9A-4742-B13C-FB6460FD3503}" type="slidenum">
              <a:rPr altLang="en-US" b="0" dirty="0" lang="zh-CN">
                <a:latin typeface="Arial" panose="020B0604020202020204" pitchFamily="34" charset="0"/>
              </a:rPr>
              <a:t>9</a:t>
            </a:fld>
            <a:endParaRPr altLang="en-US" b="0" dirty="0" lang="zh-CN">
              <a:latin typeface="Arial" panose="020B0604020202020204" pitchFamily="34" charset="0"/>
            </a:endParaRPr>
          </a:p>
        </p:txBody>
      </p:sp>
      <p:sp>
        <p:nvSpPr>
          <p:cNvPr id="1048635" name="Rectangle 8"/>
          <p:cNvSpPr/>
          <p:nvPr/>
        </p:nvSpPr>
        <p:spPr>
          <a:xfrm>
            <a:off x="914400" y="990600"/>
            <a:ext cx="4071938" cy="685800"/>
          </a:xfrm>
          <a:prstGeom prst="rect"/>
          <a:noFill/>
          <a:ln w="9525">
            <a:noFill/>
          </a:ln>
        </p:spPr>
        <p:txBody>
          <a:bodyPr anchor="t" bIns="46038" lIns="92075" rIns="92075" tIns="46038"/>
          <a:p>
            <a:pPr indent="-342900" marL="342900">
              <a:lnSpc>
                <a:spcPct val="90000"/>
              </a:lnSpc>
              <a:spcBef>
                <a:spcPct val="20000"/>
              </a:spcBef>
              <a:buClr>
                <a:schemeClr val="accent2"/>
              </a:buClr>
              <a:buSzPct val="80000"/>
              <a:buFont typeface="Wingdings" panose="05000000000000000000" pitchFamily="2" charset="2"/>
            </a:pPr>
            <a:r>
              <a:rPr altLang="en-US" dirty="0" sz="3200" lang="zh-CN">
                <a:solidFill>
                  <a:srgbClr val="FFFF00"/>
                </a:solidFill>
                <a:latin typeface="微软雅黑" panose="020B0503020204020204" pitchFamily="34" charset="-122"/>
                <a:ea typeface="微软雅黑" panose="020B0503020204020204" pitchFamily="34" charset="-122"/>
              </a:rPr>
              <a:t>教学计划</a:t>
            </a:r>
            <a:endParaRPr altLang="en-US" dirty="0" sz="3200" lang="zh-CN">
              <a:solidFill>
                <a:srgbClr val="FFFF00"/>
              </a:solidFill>
              <a:latin typeface="微软雅黑" panose="020B0503020204020204" pitchFamily="34" charset="-122"/>
              <a:ea typeface="微软雅黑" panose="020B0503020204020204" pitchFamily="34" charset="-122"/>
            </a:endParaRPr>
          </a:p>
        </p:txBody>
      </p:sp>
      <p:graphicFrame>
        <p:nvGraphicFramePr>
          <p:cNvPr id="4194304" name="对象 2"/>
          <p:cNvGraphicFramePr>
            <a:graphicFrameLocks/>
          </p:cNvGraphicFramePr>
          <p:nvPr/>
        </p:nvGraphicFramePr>
        <p:xfrm>
          <a:off x="964565" y="2338070"/>
          <a:ext cx="7400925" cy="3216275"/>
        </p:xfrm>
        <a:graphic>
          <a:graphicData uri="http://schemas.openxmlformats.org/presentationml/2006/ole">
            <mc:AlternateContent xmlns:mc="http://schemas.openxmlformats.org/markup-compatibility/2006">
              <mc:Choice xmlns:v="urn:schemas-microsoft-com:vml" Requires="v">
                <p:oleObj name="" r:id="rId1" spid="_x0000_s4" imgH="2179320" imgW="4373880" progId="Paint.Picture">
                  <p:embed/>
                </p:oleObj>
              </mc:Choice>
              <mc:Fallback>
                <p:oleObj name="" r:id="rId1" spid="" imgH="2179320" imgW="4373880" progId="Paint.Picture">
                  <p:embed/>
                  <p:pic>
                    <p:nvPicPr>
                      <p:cNvPr id="2097154" name="图片 3"/>
                      <p:cNvPicPr>
                        <a:picLocks/>
                      </p:cNvPicPr>
                      <p:nvPr/>
                    </p:nvPicPr>
                    <p:blipFill>
                      <a:blip xmlns:r="http://schemas.openxmlformats.org/officeDocument/2006/relationships" r:embed="rId2"/>
                      <a:stretch>
                        <a:fillRect/>
                      </a:stretch>
                    </p:blipFill>
                    <p:spPr>
                      <a:xfrm>
                        <a:off x="964565" y="2338070"/>
                        <a:ext cx="7400925" cy="3216275"/>
                      </a:xfrm>
                      <a:prstGeom prst="rect"/>
                      <a:ln>
                        <a:solidFill>
                          <a:srgbClr val="FF33CC"/>
                        </a:solidFill>
                      </a:ln>
                    </p:spPr>
                  </p:pic>
                </p:oleObj>
              </mc:Fallback>
            </mc:AlternateContent>
          </a:graphicData>
        </a:graphic>
      </p:graphicFrame>
    </p:spTree>
  </p:cSld>
  <p:clrMapOvr>
    <a:masterClrMapping/>
  </p:clrMapOvr>
  <p:transition spd="slow">
    <p:zoom/>
  </p:transition>
</p:sld>
</file>

<file path=ppt/tags/tag1.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heme/theme1.xml><?xml version="1.0" encoding="utf-8"?>
<a:theme xmlns:a="http://schemas.openxmlformats.org/drawingml/2006/main" name="Artsy">
  <a:themeElements>
    <a:clrScheme name="Artsy 1">
      <a:dk1>
        <a:srgbClr val="000000"/>
      </a:dk1>
      <a:lt1>
        <a:srgbClr val="FFFFCC"/>
      </a:lt1>
      <a:dk2>
        <a:srgbClr val="4D4D4D"/>
      </a:dk2>
      <a:lt2>
        <a:srgbClr val="FFCC00"/>
      </a:lt2>
      <a:accent1>
        <a:srgbClr val="808000"/>
      </a:accent1>
      <a:accent2>
        <a:srgbClr val="CC9900"/>
      </a:accent2>
      <a:accent3>
        <a:srgbClr val="B2B2B2"/>
      </a:accent3>
      <a:accent4>
        <a:srgbClr val="DADAAE"/>
      </a:accent4>
      <a:accent5>
        <a:srgbClr val="C0C0AA"/>
      </a:accent5>
      <a:accent6>
        <a:srgbClr val="B98A00"/>
      </a:accent6>
      <a:hlink>
        <a:srgbClr val="CC6600"/>
      </a:hlink>
      <a:folHlink>
        <a:srgbClr val="969696"/>
      </a:folHlink>
    </a:clrScheme>
    <a:fontScheme name="Artsy">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r="5400000" dist="20000" rotWithShape="0">
              <a:srgbClr val="000000">
                <a:alpha val="38000"/>
              </a:srgbClr>
            </a:outerShdw>
          </a:effectLst>
        </a:effectStyle>
        <a:effectStyle>
          <a:effectLst>
            <a:outerShdw blurRad="40000" dir="5400000" dist="23000" rotWithShape="0">
              <a:srgbClr val="000000">
                <a:alpha val="35000"/>
              </a:srgbClr>
            </a:outerShdw>
          </a:effectLst>
        </a:effectStyle>
        <a:effectStyle>
          <a:effectLst>
            <a:outerShdw blurRad="40000" dir="5400000" dist="23000" rotWithShape="0">
              <a:srgbClr val="000000">
                <a:alpha val="35000"/>
              </a:srgbClr>
            </a:outerShdw>
          </a:effectLst>
          <a:scene3d>
            <a:camera prst="orthographicFront">
              <a:rot lat="0" lon="0" rev="0"/>
            </a:camera>
            <a:lightRig dir="t" rig="threeP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ahLst/>
          <a:rect l="0" t="0" r="0" b="0"/>
          <a:pathLst/>
        </a:custGeom>
        <a:gradFill rotWithShape="0">
          <a:gsLst>
            <a:gs pos="0">
              <a:schemeClr val="bg1"/>
            </a:gs>
            <a:gs pos="100000">
              <a:schemeClr val="accent1"/>
            </a:gs>
          </a:gsLst>
          <a:lin ang="2700000" scaled="1"/>
        </a:gradFill>
        <a:ln w="9525" cap="flat" cmpd="sng" algn="ctr">
          <a:solidFill>
            <a:schemeClr val="tx1"/>
          </a:solidFill>
          <a:prstDash val="solid"/>
          <a:round/>
          <a:headEnd type="none" w="med" len="med"/>
          <a:tailEnd type="none" w="med" len="med"/>
        </a:ln>
      </a:spPr>
      <a:bodyPr anchor="t" anchorCtr="0" bIns="46038" compatLnSpc="1" lIns="92075" numCol="1" rIns="92075" tIns="46038" vert="horz" wrap="none"/>
      <a:lstStyle>
        <a:defPPr algn="l" defTabSz="914400" eaLnBrk="1" fontAlgn="base" hangingPunct="1" indent="0" latinLnBrk="0" marL="0" marR="0" rtl="0">
          <a:lnSpc>
            <a:spcPct val="100000"/>
          </a:lnSpc>
          <a:spcBef>
            <a:spcPct val="0"/>
          </a:spcBef>
          <a:spcAft>
            <a:spcPct val="0"/>
          </a:spcAft>
          <a:buClrTx/>
          <a:buSzTx/>
          <a:buFontTx/>
          <a:buNone/>
          <a:defRPr baseline="0" b="0" cap="none" sz="2400" i="0" kumimoji="1" lang="en-US" normalizeH="0" strike="noStrike" u="none"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ahLst/>
          <a:rect l="0" t="0" r="0" b="0"/>
          <a:pathLst/>
        </a:custGeom>
        <a:gradFill rotWithShape="0">
          <a:gsLst>
            <a:gs pos="0">
              <a:schemeClr val="bg1"/>
            </a:gs>
            <a:gs pos="100000">
              <a:schemeClr val="accent1"/>
            </a:gs>
          </a:gsLst>
          <a:lin ang="2700000" scaled="1"/>
        </a:gradFill>
        <a:ln w="9525" cap="flat" cmpd="sng" algn="ctr">
          <a:solidFill>
            <a:schemeClr val="tx1"/>
          </a:solidFill>
          <a:prstDash val="solid"/>
          <a:round/>
          <a:headEnd type="none" w="med" len="med"/>
          <a:tailEnd type="none" w="med" len="med"/>
        </a:ln>
      </a:spPr>
      <a:bodyPr anchor="t" anchorCtr="0" bIns="46038" compatLnSpc="1" lIns="92075" numCol="1" rIns="92075" tIns="46038" vert="horz" wrap="none"/>
      <a:lstStyle>
        <a:defPPr algn="l" defTabSz="914400" eaLnBrk="1" fontAlgn="base" hangingPunct="1" indent="0" latinLnBrk="0" marL="0" marR="0" rtl="0">
          <a:lnSpc>
            <a:spcPct val="100000"/>
          </a:lnSpc>
          <a:spcBef>
            <a:spcPct val="0"/>
          </a:spcBef>
          <a:spcAft>
            <a:spcPct val="0"/>
          </a:spcAft>
          <a:buClrTx/>
          <a:buSzTx/>
          <a:buFontTx/>
          <a:buNone/>
          <a:defRPr baseline="0" b="0" cap="none" sz="2400" i="0" kumimoji="1" lang="en-US" normalizeH="0" strike="noStrike" u="none"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Artsy 1">
        <a:dk1>
          <a:srgbClr val="000000"/>
        </a:dk1>
        <a:lt1>
          <a:srgbClr val="FFFFCC"/>
        </a:lt1>
        <a:dk2>
          <a:srgbClr val="4D4D4D"/>
        </a:dk2>
        <a:lt2>
          <a:srgbClr val="FFCC00"/>
        </a:lt2>
        <a:accent1>
          <a:srgbClr val="808000"/>
        </a:accent1>
        <a:accent2>
          <a:srgbClr val="CC9900"/>
        </a:accent2>
        <a:accent3>
          <a:srgbClr val="B2B2B2"/>
        </a:accent3>
        <a:accent4>
          <a:srgbClr val="DADAAE"/>
        </a:accent4>
        <a:accent5>
          <a:srgbClr val="C0C0AA"/>
        </a:accent5>
        <a:accent6>
          <a:srgbClr val="B98A00"/>
        </a:accent6>
        <a:hlink>
          <a:srgbClr val="CC6600"/>
        </a:hlink>
        <a:folHlink>
          <a:srgbClr val="969696"/>
        </a:folHlink>
      </a:clrScheme>
      <a:clrMap bg1="dk2" tx1="lt1" bg2="dk1" tx2="lt2" accent1="accent1" accent2="accent2" accent3="accent3" accent4="accent4" accent5="accent5" accent6="accent6" hlink="hlink" folHlink="folHlink"/>
    </a:extraClrScheme>
    <a:extraClrScheme>
      <a:clrScheme name="Artsy 2">
        <a:dk1>
          <a:srgbClr val="660033"/>
        </a:dk1>
        <a:lt1>
          <a:srgbClr val="FFFFFF"/>
        </a:lt1>
        <a:dk2>
          <a:srgbClr val="B60009"/>
        </a:dk2>
        <a:lt2>
          <a:srgbClr val="B2B2B2"/>
        </a:lt2>
        <a:accent1>
          <a:srgbClr val="CCCC00"/>
        </a:accent1>
        <a:accent2>
          <a:srgbClr val="DE9ABC"/>
        </a:accent2>
        <a:accent3>
          <a:srgbClr val="FFFFFF"/>
        </a:accent3>
        <a:accent4>
          <a:srgbClr val="56002A"/>
        </a:accent4>
        <a:accent5>
          <a:srgbClr val="E2E2AA"/>
        </a:accent5>
        <a:accent6>
          <a:srgbClr val="C98BAA"/>
        </a:accent6>
        <a:hlink>
          <a:srgbClr val="FFAFAF"/>
        </a:hlink>
        <a:folHlink>
          <a:srgbClr val="969696"/>
        </a:folHlink>
      </a:clrScheme>
      <a:clrMap bg1="lt1" tx1="dk1" bg2="lt2" tx2="dk2" accent1="accent1" accent2="accent2" accent3="accent3" accent4="accent4" accent5="accent5" accent6="accent6" hlink="hlink" folHlink="folHlink"/>
    </a:extraClrScheme>
    <a:extraClrScheme>
      <a:clrScheme name="Artsy 3">
        <a:dk1>
          <a:srgbClr val="000000"/>
        </a:dk1>
        <a:lt1>
          <a:srgbClr val="FFFFFF"/>
        </a:lt1>
        <a:dk2>
          <a:srgbClr val="000000"/>
        </a:dk2>
        <a:lt2>
          <a:srgbClr val="B2B2B2"/>
        </a:lt2>
        <a:accent1>
          <a:srgbClr val="C0C0C0"/>
        </a:accent1>
        <a:accent2>
          <a:srgbClr val="DDDDDD"/>
        </a:accent2>
        <a:accent3>
          <a:srgbClr val="FFFFFF"/>
        </a:accent3>
        <a:accent4>
          <a:srgbClr val="000000"/>
        </a:accent4>
        <a:accent5>
          <a:srgbClr val="DCDCDC"/>
        </a:accent5>
        <a:accent6>
          <a:srgbClr val="C8C8C8"/>
        </a:accent6>
        <a:hlink>
          <a:srgbClr val="808080"/>
        </a:hlink>
        <a:folHlink>
          <a:srgbClr val="969696"/>
        </a:folHlink>
      </a:clrScheme>
      <a:clrMap bg1="lt1" tx1="dk1" bg2="lt2" tx2="dk2" accent1="accent1" accent2="accent2" accent3="accent3" accent4="accent4" accent5="accent5" accent6="accent6" hlink="hlink" folHlink="folHlink"/>
    </a:extraClrScheme>
    <a:extraClrScheme>
      <a:clrScheme name="Artsy 4">
        <a:dk1>
          <a:srgbClr val="2C2C42"/>
        </a:dk1>
        <a:lt1>
          <a:srgbClr val="FFFFCC"/>
        </a:lt1>
        <a:dk2>
          <a:srgbClr val="666699"/>
        </a:dk2>
        <a:lt2>
          <a:srgbClr val="FFCC00"/>
        </a:lt2>
        <a:accent1>
          <a:srgbClr val="FF9933"/>
        </a:accent1>
        <a:accent2>
          <a:srgbClr val="808000"/>
        </a:accent2>
        <a:accent3>
          <a:srgbClr val="B8B8CA"/>
        </a:accent3>
        <a:accent4>
          <a:srgbClr val="DADAAE"/>
        </a:accent4>
        <a:accent5>
          <a:srgbClr val="FFCAAD"/>
        </a:accent5>
        <a:accent6>
          <a:srgbClr val="737300"/>
        </a:accent6>
        <a:hlink>
          <a:srgbClr val="CC6600"/>
        </a:hlink>
        <a:folHlink>
          <a:srgbClr val="333399"/>
        </a:folHlink>
      </a:clrScheme>
      <a:clrMap bg1="dk2" tx1="lt1" bg2="dk1" tx2="lt2" accent1="accent1" accent2="accent2" accent3="accent3" accent4="accent4" accent5="accent5" accent6="accent6" hlink="hlink" folHlink="folHlink"/>
    </a:extraClrScheme>
    <a:extraClrScheme>
      <a:clrScheme name="Artsy 5">
        <a:dk1>
          <a:srgbClr val="50000F"/>
        </a:dk1>
        <a:lt1>
          <a:srgbClr val="FFCC00"/>
        </a:lt1>
        <a:dk2>
          <a:srgbClr val="800000"/>
        </a:dk2>
        <a:lt2>
          <a:srgbClr val="FFFFCC"/>
        </a:lt2>
        <a:accent1>
          <a:srgbClr val="808000"/>
        </a:accent1>
        <a:accent2>
          <a:srgbClr val="993366"/>
        </a:accent2>
        <a:accent3>
          <a:srgbClr val="C0AAAA"/>
        </a:accent3>
        <a:accent4>
          <a:srgbClr val="DAAE00"/>
        </a:accent4>
        <a:accent5>
          <a:srgbClr val="C0C0AA"/>
        </a:accent5>
        <a:accent6>
          <a:srgbClr val="8A2D5C"/>
        </a:accent6>
        <a:hlink>
          <a:srgbClr val="FF5050"/>
        </a:hlink>
        <a:folHlink>
          <a:srgbClr val="993300"/>
        </a:folHlink>
      </a:clrScheme>
      <a:clrMap bg1="dk2" tx1="lt1" bg2="dk1" tx2="lt2" accent1="accent1" accent2="accent2" accent3="accent3" accent4="accent4" accent5="accent5" accent6="accent6" hlink="hlink" folHlink="folHlink"/>
    </a:extraClrScheme>
    <a:extraClrScheme>
      <a:clrScheme name="Artsy 6">
        <a:dk1>
          <a:srgbClr val="333300"/>
        </a:dk1>
        <a:lt1>
          <a:srgbClr val="FFCC00"/>
        </a:lt1>
        <a:dk2>
          <a:srgbClr val="666633"/>
        </a:dk2>
        <a:lt2>
          <a:srgbClr val="FFFFCC"/>
        </a:lt2>
        <a:accent1>
          <a:srgbClr val="8F7401"/>
        </a:accent1>
        <a:accent2>
          <a:srgbClr val="CC6600"/>
        </a:accent2>
        <a:accent3>
          <a:srgbClr val="B8B8AD"/>
        </a:accent3>
        <a:accent4>
          <a:srgbClr val="DAAE00"/>
        </a:accent4>
        <a:accent5>
          <a:srgbClr val="C6BCAA"/>
        </a:accent5>
        <a:accent6>
          <a:srgbClr val="B95C00"/>
        </a:accent6>
        <a:hlink>
          <a:srgbClr val="666699"/>
        </a:hlink>
        <a:folHlink>
          <a:srgbClr val="808000"/>
        </a:folHlink>
      </a:clrScheme>
      <a:clrMap bg1="dk2" tx1="lt1" bg2="dk1" tx2="lt2" accent1="accent1" accent2="accent2" accent3="accent3" accent4="accent4" accent5="accent5" accent6="accent6" hlink="hlink" folHlink="folHlink"/>
    </a:extraClrScheme>
    <a:extraClrScheme>
      <a:clrScheme name="Artsy 7">
        <a:dk1>
          <a:srgbClr val="000000"/>
        </a:dk1>
        <a:lt1>
          <a:srgbClr val="FFFFFF"/>
        </a:lt1>
        <a:dk2>
          <a:srgbClr val="40458C"/>
        </a:dk2>
        <a:lt2>
          <a:srgbClr val="FFFFCC"/>
        </a:lt2>
        <a:accent1>
          <a:srgbClr val="8D8DB3"/>
        </a:accent1>
        <a:accent2>
          <a:srgbClr val="B2B2B2"/>
        </a:accent2>
        <a:accent3>
          <a:srgbClr val="AFB0C5"/>
        </a:accent3>
        <a:accent4>
          <a:srgbClr val="DADADA"/>
        </a:accent4>
        <a:accent5>
          <a:srgbClr val="C5C5D6"/>
        </a:accent5>
        <a:accent6>
          <a:srgbClr val="A1A1A1"/>
        </a:accent6>
        <a:hlink>
          <a:srgbClr val="6F89F7"/>
        </a:hlink>
        <a:folHlink>
          <a:srgbClr val="4F56AD"/>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r="5400000" dist="20000" rotWithShape="0">
              <a:srgbClr val="000000">
                <a:alpha val="38000"/>
              </a:srgbClr>
            </a:outerShdw>
          </a:effectLst>
        </a:effectStyle>
        <a:effectStyle>
          <a:effectLst>
            <a:outerShdw blurRad="40000" dir="5400000" dist="23000" rotWithShape="0">
              <a:srgbClr val="000000">
                <a:alpha val="35000"/>
              </a:srgbClr>
            </a:outerShdw>
          </a:effectLst>
        </a:effectStyle>
        <a:effectStyle>
          <a:effectLst>
            <a:outerShdw blurRad="40000" dir="5400000" dist="23000" rotWithShape="0">
              <a:srgbClr val="000000">
                <a:alpha val="35000"/>
              </a:srgbClr>
            </a:outerShdw>
          </a:effectLst>
          <a:scene3d>
            <a:camera prst="orthographicFront">
              <a:rot lat="0" lon="0" rev="0"/>
            </a:camera>
            <a:lightRig dir="t" rig="threeP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r="5400000" dist="20000" rotWithShape="0">
              <a:srgbClr val="000000">
                <a:alpha val="38000"/>
              </a:srgbClr>
            </a:outerShdw>
          </a:effectLst>
        </a:effectStyle>
        <a:effectStyle>
          <a:effectLst>
            <a:outerShdw blurRad="40000" dir="5400000" dist="23000" rotWithShape="0">
              <a:srgbClr val="000000">
                <a:alpha val="35000"/>
              </a:srgbClr>
            </a:outerShdw>
          </a:effectLst>
        </a:effectStyle>
        <a:effectStyle>
          <a:effectLst>
            <a:outerShdw blurRad="40000" dir="5400000" dist="23000" rotWithShape="0">
              <a:srgbClr val="000000">
                <a:alpha val="35000"/>
              </a:srgbClr>
            </a:outerShdw>
          </a:effectLst>
          <a:scene3d>
            <a:camera prst="orthographicFront">
              <a:rot lat="0" lon="0" rev="0"/>
            </a:camera>
            <a:lightRig dir="t" rig="threeP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Application>WPS 演示</Application>
  <ScaleCrop>0</ScaleCrop>
  <Company> </Company>
  <LinksUpToDate>0</LinksUpToDate>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itle> 项目风险管理简介</dc:title>
  <dc:creator>HeZhengWen</dc:creator>
  <cp:lastModifiedBy>何正文-西安交大</cp:lastModifiedBy>
  <dcterms:created xsi:type="dcterms:W3CDTF">2001-05-21T21:25:00Z</dcterms:created>
  <dcterms:modified xsi:type="dcterms:W3CDTF">2025-09-13T02:10:19Z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2052-12.1.0.21915</vt:lpwstr>
  </property>
  <property fmtid="{D5CDD505-2E9C-101B-9397-08002B2CF9AE}" pid="3" name="ICV">
    <vt:lpwstr>23d57545fc864201835a9beb836b90bb_23</vt:lpwstr>
  </property>
</Properties>
</file>